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Day: King John’s Christmas — чтение для обсуждения на уроке английского языка
</a:t>
            </a:r>
            <a:endParaRPr lang="en-US" sz="3621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Рождество, власть и выбор в одном историческом эпизоде.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подходит для урока английского языка в 7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соединяет чтение, историю и обсуждение характера. Он помогает увидеть короля Джона в эпохе перемен, почувствовать рождественский контраст и освоить лексику о празднике, власти и чувствах на доступном уровне, но без упрощения смысла.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текста для анализа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Джона строится вокруг власти и внутреннего напряжения: он занимает высокое положение, но в праздничной сцене может выглядеть неуверенным, одиноким или уязвимым.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как герой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light, snow, fire, hall и peace создают фон зимнего праздника, в котором особенно заметны тишина, холод и ожидание важного события.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Рождественская атмосфера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Англия задаёт реальную основу для чтения: замок, королевский двор и политическая напряжённость помогают понять, почему эпизод звучит серьёзно.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интересен тем, что праздничный день показывает не только событие, но и характер героя, его страхи, сомнения и отношение окружающих к власти.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короля Джона в тексте и на иллюстрации
</a:t>
            </a:r>
            <a:endParaRPr lang="en-US" sz="2760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показан как человек высокого статуса: корона, тронный зал и торжественная обстановка подчёркивают его власть, но не снимают напряжения вокруг него.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правитель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монарха, каменный замок, свечи и зимний свет помогают увидеть дистанцию между правителем и людьми, а также холодную торжественность эпохи.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изображение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рождественском окружении король может выглядеть неуверенным или одиноким, и именно этот контраст делает сцену психологически выразительной.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в празднике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справка о короле Джоне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факты помогают связать литературный эпизод с реальной историей Англии и лучше понять образ героя.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делает текст понятнее: за рождественской сценой стоит реальная политическая напряжённость и неоднозначная фигура правителя.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Англии, правление короля Джона (1199–1216); Великая хартия вольностей, 1215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соединяются в рождественском эпизоде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текст строится не вокруг одного события, а вокруг нескольких смысловых линий, которые усиливают друг друга.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принадлежит теме власти, а рождественский фон смягчает её и подчёркивает человеческую сторону конфликта.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текста для урока чтения и обсуждения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понимание текста на уроке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перейти от наблюдений к выводу о теме и характере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как смысловой фон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Рождество часто связано с добротой, надеждой и семейным единством. На этом фоне любой конфликт звучит острее и заметнее.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мир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праздником появляются холод, одиночество или несправедливость, текст сразу становится эмоционально сильнее и глубже для чтения.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настроений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рождественская сцена может одновременно вызывать радость и тревогу, поэтому важно читать не только события, но и настроение.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смысл даты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это хороший пример того, как фон меняет восприятие истории и помогает говорить о смысле простыми, но точными словами.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обсуждения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столы, свечи и тяжёлые плащи напоминают о жизни при дворе, где каждый жест имеет значение. Рождественский зал выглядит торжественно, но в нём всё ещё чувствуется напряжение эпохи и зависимость людей от положения.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зал короля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стены, узкие окна и факелы создают впечатление холодного и строгого мира. В таком месте особенно заметны власть, порядок и расстояние между королём и его окружением. Зимний двор усиливает ощущение тишины и торжественности.
</a:t>
            </a:r>
            <a:endParaRPr lang="en-US" sz="1191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в зимнюю ночь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Англия в деталях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Джон и литературный образ: сравнение
</a:t>
            </a:r>
            <a:endParaRPr lang="en-US" sz="319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текст использует реальные исторические черты и превращает их в выразительный литературный образ.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Англии и анализ художественного текста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не пересказывает историю буквально: она выбирает детали, которые лучше раскрывают характер, конфликт и атмосферу сцены.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центр: момент выбора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сосредоточен не на масштабных событиях, а на одной напряжённой сцене. Именно в ней характер героя проявляется через выбор, а не через длинные объяснения или описания.
</a:t>
            </a:r>
            <a:endParaRPr lang="en-US" sz="999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решающий эпизод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окружающих создаёт дополнительный конфликт: власть оказывается под вниманием других людей именно в праздничный день. Так сцена показывает не только поступок, но и отношение к нему.
</a:t>
            </a:r>
            <a:endParaRPr lang="en-US" sz="99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напряжение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может переживать страх, сомнение, гордость или одиночество. Эти чувства не всегда названы прямо, но читаются в его реакции, интонации и в том, как меняется его поведение.
</a:t>
            </a:r>
            <a:endParaRPr lang="en-US" sz="99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чтения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помогает увидеть, как настроение меняется от ожидания к тревоге и затем к более спокойному завершению. Это делает чтение более осознанным.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тексте развиваются постепенно: праздничный фон не снимает напряжения, а, наоборот, делает его заметнее.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эпизода «Christmas Day: King John’s Christmas»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тексте возникает главная тема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последовательность рождественского эпизода и реакции персонажей.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образы для чтения на английском языке
</a:t>
            </a:r>
            <a:endParaRPr lang="en-US" sz="2687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winter, snow, cold и fire помогают почувствовать физическую среду сцены. Они быстро создают картину холода, света и уюта, на фоне которой сильнее заметны тревога и одиночество.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лексика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71225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показывают, что делает герой и как он реагирует на ситуацию. Через действия текст становится динамичным, а читатель лучше понимает, как поступок раскрывает характер.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71225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7512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Christmas, light, peace и hope задают атмосферу ожидания и доброты. На уроке их удобно сопоставлять с более тревожными словами, чтобы увидеть контраст в тексте.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7512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настроение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71425" y="1744651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afraid, proud, worried и lonely показывают внутреннее состояние короля. Они особенно полезны для обсуждения характера, потому что помогают описывать эмоции простыми, но точными словами.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71425" y="1200125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героя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917712" y="1744651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king, crown, power и duty связывает героя с властью и ответственностью. Эти слова помогают обсуждать не только статус персонажа, но и цену его положения в обществе.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917712" y="1200125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тема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рождественской сцены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обозначают тепло, надежду и краткий момент покоя. Их свет особенно выразителен в зимней тьме, поэтому они помогают увидеть, как праздник смягчает напряжённую обстановку.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 свет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символизирует не только высокий статус, но и обязанность принимать решения. В тексте этот образ напоминает, что власть всегда связана с ответственностью и вниманием окружающих.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и власть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холод может передавать не только погоду, но и эмоциональное состояние героя. Он усиливает ощущение дистанции, испытания и внутренней незащищённости в праздничный день.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одиночество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зал показывает порядок, традицию и праздничную общность. На его фоне особенно заметны скрытое напряжение и разница между внешним блеском и внутренними переживаниями персонажа.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Украшенный зал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обсуждения по тексту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связать содержание, лексику и смысл эпизода во время обсуждения на уроке.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постепенно ведут от наблюдения за деталями к пониманию темы, поэтому они подходят для обсуждения в 7 классе.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анализ текста для урока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эпизод показывает, как праздник не отменяет трудного выбора и ответственности власти.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сцена помогает обсудить характер, символы и исторический фон без перегрузки сюжетом. Это удобно для 7 класса и для разговорной практики на английском.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структуры художественного 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текст лучше всего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рождается из сочетания действия, контекста и образов. На уроке важно рассматривать все элементы вместе, а не по отдельности.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героя даёт главный ключ к интерпретации, но исторический фон и художественные детали уточняют и углубляют понимание сцены.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текста «Christmas Day: King John’s Christmas»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6959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81180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текста с жизненным опытом школьников
</a:t>
            </a:r>
            <a:endParaRPr lang="en-US" sz="2777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поговорить о честности, уважении и равном отношении к людям. Эти понятия школьники легко связывают с ситуациями в классе, семье и общении со сверстниками.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статус не всегда означает уверенность и стойкость. Текст помогает увидеть, что сила характера проявляется в спокойствии, честности и умении действовать в сложный момент.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сила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любое решение имеет последствия. Для подростков это понятная мысль: даже в небольших делах важно отвечать за свои слова, поступки и обещания.
</a:t>
            </a:r>
            <a:endParaRPr lang="en-US" sz="1085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учит видеть, как праздник, история и характер соединяются в одном эпизоде. Он развивает чтение, словарный запас и умение обсуждать смысл по-английски.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чтение о рождественском Джоне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2026-05-31T00:39:31Z</dcterms:created>
  <dcterms:modified xsi:type="dcterms:W3CDTF">2026-05-31T00:39:31Z</dcterms:modified>
</cp:coreProperties>
</file>