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причин, ключевых событий и влияния войны между Англией и Францией.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война: обзор и основные темы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конфликта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— масштабный конфликт XIV–XV веков между династиями Плантагенетов и Валуа. Спор за трон Франции и спорные земли Аквитании вызвали длительную войну, изменившую ход европейской истории.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III Английский претендовал на французский трон, так как у Карла IV не осталось прямых наследников, что вызвало наследственный спор между династиями.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стремилась сохранить и расширить экономические интересы в богатой Аквитании, важной для торговли и сырья, что усиливало напряжение между странами.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Фландрией, центром шерстяной промышленности, стал объектом ожесточённой конкуренции, вызывая столкновения между английскими и французскими торговыми интересами.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начала Столетней войны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потенциал Англии и Франции на старте войны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и состава армий обеих стран в начале конфликта показывает, как качество перевешивало количество.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армия выигрывала благодаря лучшей подготовке и тактике, несмотря на меньшую численность.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военные отчёты XIV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 этапы войны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с серией английских побед и захватом территорий во Франции.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Эдвардианская война (1337–1360)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перерыв в боевых действиях и попытки урегулировать конфликт дипломатическими средствами.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перерыв (1360–1377)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Каролинская война (1377–1389)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Возобновление борьбы с новыми сражениями и напряжённостью между государствами.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Жанны д’Арк, перелом в войне и окончательное поражение Англии.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этап (1415–1453)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1347 году Англия завоевала город Кале — важный порт на северном побережье Франции. Это укрепило контроль над коммуникациями и обеспечило стабильное снабжение войск во время последующих кампаний.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Кале — стратегический порт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1346 году английские лучники использовали длинные луки для разрушения вражеских построений, что привело к решительной победе над крупной французской армией. Эта битва показала эффективность новых военных приёмов.
</a:t>
            </a:r>
            <a:endParaRPr lang="en-US" sz="1295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Креси — тактика и триумф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победы Англии в начальный период войны
</a:t>
            </a:r>
            <a:endParaRPr lang="en-US" sz="24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Пуатье и кризис французской монархии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англичан под Эдуардом Черным Принцем в 1356 году стала серьёзным ударом для Франции, подорвав её военную мощь.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Иоанн II был взят в плен, что создало политический вакуум и усиление раздоров среди французской знати.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власти королевской монархией ускорила начало периода внутренних конфликтов и борьбу за власть в самом сердце Франции.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поражение вызвало рост недовольства среди населения и усилило восстания крестьян и горожан в разных регионах страны.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Подписанный в 1360 году мир предоставил Англии обширные территории во Франции, включая Гиень и Кале, укрепив её позиции в регионе.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Эдуард III формально отказался от прав на французский престол, что должно было положить конец вооружённым столкновениям.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перемирие было лишь временным: нерешённые споры и напряжённость привели к возобновлению войны спустя несколько лет.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Бретиньи: промежуточные итоги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крестьянские восстания на фоне войны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восстание Жакерии в 1358 году выразило недовольство крестьян усилением налогового гнёта и разрушениями от войн, что подорвало стабильность королевства.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в 1381 году произошло крупное восстание Уота Тайлера, связанное с социальными противоречиями и инфляцией, что стимулировало перемены в обществе.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6 000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армия с минимальными потерями смогла разгромить превосходящие силы противника, изменив ход конфликта.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летописи и современные исследования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французских солдат было потеряно в одной из крупнейших и самых кровопролитных битв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д’Арк: национальная героиня Франции
</a:t>
            </a:r>
            <a:endParaRPr lang="en-US" sz="2877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Девушка из Домремы и её призыв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родилась в простой крестьянской семье в Домреме. С юных лет она утверждала, что слышит голоса святых, призывающих её спасти Францию от захватчиков.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духа французов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1429 году Жанна возглавила войско, освободила Орлеан и помогла короновать Карла VII. Её влияние вдохновило армию и народ на решительные действия против англичан.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судьба и память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в плен в 1430 году Жанна была обвинена в ереси и сожжена в Руане. Её фигура стала символом национального единства и героизма Франции.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1429 году французы под предводительством Жанны д’Арк сумели атаковать английские позиции и нанести им серьезное поражение, что изменило ход конфликта.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Пате: успех французской армии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Пате существенно подняла боевой дух французских войск, усилив веру в торжество своей правоты и справедливости в войне.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сражения инициатива полностью перешла к Франции, а моральный дух английской армии значительно снизился, что повлияло на дальнейшие битвы.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новшества: техника и тактика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использование длинных луков позволило английским лучникам поражать врага на большом расстоянии, изменив методы ведения боя.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ручных аркебуз в конце войны стало началом эры огнестрельного оружия, меняя баланс сил на поле боя.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разведывательные и мелкие мобильные отряды, которые активно использовались для дезинформации и атак на тылы противника.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сражений сместилась в сторону большей мобильности и использования оборонительных позиций, что ослабило значение рыцарской кавалерии.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огнестрельного оружия и артиллерии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появились первые аркебузы — ручное огнестрельное оружие, применяемое для поддержки пехоты и осад замков, что изменило боевые технологии.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артиллерии в осадах стало новым этапом, угрожая неприступности крепостей и снижая роль традиционных осадных механизмов.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и деревни во Франции были разрушены, что привело к массовому сокращению населения и упадку сельского хозяйства.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испытывали тяжелые поборы и насилие со стороны обеих армий, что усугубляло их бедственное положение и вызывало недовольство.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разрушения, война способствовала укреплению национального самосознания и формированию единой французской нации.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французское общество и сельское население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потеряла почти все французские территории, кроме Кале, что ослабило её влияние на континенте и изменило политический ландшафт.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вызвала серьезные экономические трудности из-за больших расходов и налогового давления на население, что подорвало стабильность.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конфликты, вызванные последствиями войны, привели к началу династических войн между Ланкастерами и Йорками, известным как Война Алой и Белой розы.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для Англии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участвовали в снабжении войск, уходе за ранеными и защите крепостей, демонстрируя важную общественную роль в военное время.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и детей в годы военного конфликта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подростки помогали взрослым на полях и в хозяйстве, зачастую обеспечивая армию необходимыми ресурсами и даже исполняя функции оруженосцев.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изменила структуру семьи и распределение обязанностей, делая женщин и детей активными участниками жизненных процессов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войны ускорил ослабление феодальной системы и способствовал формированию национальных монархий, что изменило политическую карту Европы.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феодализма и политические изменения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окончательной победы во Франции в 1453 году Карл VII укрепил свою королевскую власть, что способствовало централизации и укреплению французского государства.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власти Карла VII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войны и её последствия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89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Столетней войны в культуре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Фруассар и другие хронисты запечатлели события войны в подробных описаниях и поэтических произведениях, сохранив историческую память.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хроники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Жанны д’Арк стал символом национального героизма, вдохновляя художников, поэтов и сценические постановки в последующие века.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Жанны д’Арк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средневековом искусстве появились многочисленные гобелены и картины с батальными сценами, отражающие драматизм войны и героизм участников.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способствовал формированию национальных государств и новым военным технологиям, оказав глубокое влияние на общество и культуру, что сохраняется в нашей памяти и традициях.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война: её влияние на Европу и современность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2026-05-10T14:29:23Z</dcterms:created>
  <dcterms:modified xsi:type="dcterms:W3CDTF">2026-05-10T14:29:23Z</dcterms:modified>
</cp:coreProperties>
</file>