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излучение: природа, единицы измерения, биологические эффекты
</a:t>
            </a:r>
            <a:endParaRPr lang="en-US" sz="263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оно встречается, чем опасно и как защититься?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встречаемся с ионизирующим излучением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окружает человека постоянно: его дают космос, земные породы, здания, медицина и техника. Важно понимать, где обычный фон, а где источник повышенного риска, и как оценивать дозу без лишней тревоги.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0389" y="1547825"/>
            <a:ext cx="361725" cy="41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излучение ионизирующим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несёт достаточно энергии, чтобы выбить электрон из атома. Именно этот процесс запускает дальнейшие изменения в веществе и живых тканях.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ионов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электрона атом превращается в ион. Из-за этого меняются химические свойства молекул, а в клетках могут нарушаться важные биологические процессы.
</a:t>
            </a:r>
            <a:endParaRPr lang="en-US" sz="1151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Альфа-частицы состоят из тяжёлых частиц и особенно активно ионизируют вещество на коротком расстоянии. Снаружи они опасны меньше, но внутри организма гораздо вреднее.
</a:t>
            </a:r>
            <a:endParaRPr lang="en-US" sz="1094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Бета-частицы легче альфа-частиц и проходят дальше в веществе. Они способны повреждать кожу и ткани, поэтому требуют более серьёзной защиты, чем альфа-излучение.
</a:t>
            </a:r>
            <a:endParaRPr lang="en-US" sz="1153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Гамма-, рентгеновское и нейтронное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излучения проникают глубже и могут воздействовать на внутренние органы. Для них особенно важны экранирование, расстояние и ограничение времени облучения.
</a:t>
            </a:r>
            <a:endParaRPr lang="en-US" sz="10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Альфа-, бета- и гамма-излучение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Альфа-излучение: короткий путь, сильное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Альфа-частицы тяжёлые и быстро теряют энергию в веществе. Их останавливают бумага, одежда или верхний слой кожи, но при попадании внутрь организма они становятся опаснее.
</a:t>
            </a:r>
            <a:endParaRPr lang="en-US" sz="1157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 и гамма-излучение: разная проникающая способность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Бета-излучение проходит дальше и требует тонкого слоя металла или пластика для ослабления. Гамма-излучение намного проникающее, поэтому для защиты используют свинец, бетон и другие плотные материалы.
</a:t>
            </a:r>
            <a:endParaRPr lang="en-US" sz="10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измерения в радиационной безопасности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единицы помогают описывать разные стороны радиации: активность источника, поглощённую энергию и биологический эффект.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единица отвечает на свой вопрос: сколько распадов происходит, сколько энергии поглощено и насколько это опасно для человека.
</a:t>
            </a:r>
            <a:endParaRPr lang="en-US" sz="1173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определения единиц СИ и материалы по радиационной безопасности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UNSCEAR; данные по типичным дозам медицинских процедур и радону, справочные значения
</a:t>
            </a:r>
            <a:endParaRPr lang="en-US" sz="60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доз облучения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процедуры могут заметно отличаться по дозе, поэтому в медицине всегда учитывают необходимость исследования.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обследований дают малые дозы, но КТ заметно выделяется. Радон способен вносить значимый вклад в бытовое облучение.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мЗв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UNSCEAR, естественное облучение населения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ориентир для обычных условий жизни. Реальная величина зависит от местности, высоты над уровнем моря, состава почвы и качества вентиляции в помещениях.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человек получает за год от природных источников облучения.
</a:t>
            </a:r>
            <a:endParaRPr lang="en-US" sz="28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излучение воздействует на организм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источника до возможных последствий для клетки и тканей.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повреждение клеток бывает опасным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умеют чинить повреждённую ДНК, но восстановление не всегда проходит без ошибок. Тогда в молекуле остаются изменения, которые могут повлиять на работу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повреждений слишком много, клетка гибнет или начинает делиться неправильно. В таком случае страдают ткани, а в дальнейшем может повышаться риск серьёзных заболеваний.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 быстро делящиеся ткани: костный мозг, слизистая кишечника, кожа и половые клетки. Они сильнее реагируют на нарушения, вызванные облучением.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эффекты больших доз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получении высокой дозы за короткое время возможны тошнота, слабость, рвота, ожоги кожи, выпадение волос и снижение числа клеток крови. Такие признаки требуют немедленной медицинской помощи.
</a:t>
            </a:r>
            <a:endParaRPr lang="en-US" sz="1066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ещё более сильном воздействии развивается лучевая болезнь, опасная для жизни. Тяжесть состояния зависит от величины дозы, скорости облучения и того, какая часть тела была поражена.
</a:t>
            </a:r>
            <a:endParaRPr lang="en-US" sz="11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 общим принципам радиобиологии и радиационной безопасности; данные условные, 2025.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дозы и биологического эффекта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доза действует сильнее на чувствительные ткани и при более длительном облучении.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дозы вероятность повреждений возрастает, а при больших значениях риск становится критическим.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Отдаленные последствия облучения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повторяющемся или накопленном воздействии даже небольшие дозы могут немного повышать вероятность онкологических заболеваний в будущем, хотя эффект проявляется не сразу.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зависит не только от общей дозы, но и от возраста человека: у детей он выше, потому что клетки делятся быстрее и ткани активно растут.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вероятность отдалённых последствий влияет и тип ткани: чем чаще клетки обновляются, тем заметнее может сказаться повреждение ДНК после облучения.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медицине и на производстве особенно важно ограничивать ненужные обследования, соблюдать нормы и учитывать чувствительность каждого пациента или работника.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биологическому действию ионизирующего излучения; 2025.
</a:t>
            </a:r>
            <a:endParaRPr lang="en-US" sz="70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уязвимые органы и ткани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реагируют на излучение по-разному, поэтому последствия зависят от того, какие клетки получили наибольшую дозу.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страдают ткани с активным делением клеток, поэтому защита должна учитывать не только дозу, но и чувствительность органа.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излучение приносит пользу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 помогает увидеть то, что скрыто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показывает переломы, состояние зубов и некоторые изменения в лёгких без хирургического вмешательства. Врач получает важную информацию быстро, а доза остаётся контролируемой и заранее рассчитанной.
</a:t>
            </a:r>
            <a:endParaRPr lang="en-US" sz="909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Томография ищет повреждения послойно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 создаёт подробное изображение внутренних органов и помогает находить травмы, опухоли и кровоизлияния. Такой метод особенно полезен, когда обычного снимка недостаточно для точного вывода.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использует невидимый контроль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помогает проверять сварные швы, измерять толщину материалов и стерилизовать оборудование. Благодаря этому можно находить скрытые дефекты и повышать качество изделий без их разрушения.
</a:t>
            </a:r>
            <a:endParaRPr lang="en-US" sz="9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215572"/>
            <a:ext cx="513600" cy="41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контролируют дозу и соблюдают безопасность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Дозиметр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 показывает, сколько излучения получил человек или место. Его используют в больницах, на предприятиях и в зонах, где возможен повышенный радиационный фон.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ALARA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— получить настолько малую дозу, насколько это разумно возможно. Для этого заранее планируют работу, сокращают лишнее время у источника и выбирают защиту.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населения и для работников с источниками излучения действуют разные пределы. Это связано с тем, что профессиональный контакт требует специальных условий и постоянного контроля.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учёт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 помогают вовремя заметить рост дозы и принять меры. Такой контроль делает работу безопаснее и снижает риск ошибок при обращении с источником.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радиационный риск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защиты: от сокращения воздействия до контроля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принципам радиационной защиты; не является результатом одного измерения, 2025.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защиты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меры работают лучше вместе: одна защита снижает риск не полностью, а несколько мер сразу дают более надёжный результат.
</a:t>
            </a:r>
            <a:endParaRPr lang="en-US" sz="1187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безопасный подход — сочетать время, расстояние, экранирование и контроль, а не полагаться на один способ.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Радон в помещениях как скрытый источник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 помещении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почти не обновляется, газ накапливается сильнее всего в нижних этажах, подвалах и закрытых комнатах с плохой вентиляцией.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подтверждают измерения концентрации, потому что радон нельзя увидеть, почувствовать по запаху или определить без приборов.
</a:t>
            </a:r>
            <a:endParaRPr lang="en-US" sz="1077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Проветривание, исправная вентиляция, герметизация трещин и регулярный контроль помогают заметно уменьшить содержание радона в жилом помещении.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из 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Радон образуется в земной коре и может проникать в дом через щели в фундаменте, подвалы и плохо изолированные места у пола.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повседневной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 встречается и в природе, и в технике, поэтому важно понимать не только его пользу, но и возможный вред для здоровья.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Беккерель, грей и зиверт описывают разные стороны радиационной ситуации: активность источника, поглощённую энергию и биологический эффект для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защита основана на трёх правилах: меньше времени рядом с источником, больше расстояние до него и использование подходящего экранирования.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 излучении помогает действовать разумно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природы излучения, его единиц и правил защиты помогает безопасно пользоваться технологиями, вовремя замечать риск и принимать верные решения в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2026-05-21T01:05:17Z</dcterms:created>
  <dcterms:modified xsi:type="dcterms:W3CDTF">2026-05-21T01:05:17Z</dcterms:modified>
</cp:coreProperties>
</file>