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2. Living &amp; Spending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диалоги и реальные ситуации о деньгах, покупках и выборе.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Living &amp; Spending важна старшеклассникам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напрямую связана с карманными деньгами, скидками, подписками, транспортом и первыми самостоятельными решениями о тратах. Она помогает говорить о финансах точно, уверенно и по-английски в реальных жизненных ситуациях.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по деньгам и расходам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денег нужны базовые слова: money, cash, card, bank account, pocket money, allowance, salary, price, cost. Они формируют основу любой беседы о доходах и расходах.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выражения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встречаются сочетания save up for something, spend money on, pay in cash, pay by card, be on a budget, run out of money. Они делают высказывание естественным.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Траты и накопления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уметь говорить о расходах и сбережениях: expense, saving, debt, change, fee, bill. Эти слова позволяют описывать повседневные платежи, долги и финансовые решения без неточностей.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словарь, тем легче обсуждать покупки, скидки, личный бюджет и финансовые привычки. Именно лексическая точность помогает уверенно говорить о деньгах в учебе и повседневной жизни.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контрасты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похожие слова: price и cost, spend и pay, cheap и affordable, borrow и lend. Ошибка в таком выборе меняет смысл высказывания и делает речь менее точной.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4532" y="1145300"/>
            <a:ext cx="4995029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слово, перевод и контекст работают вместе и помогают говорить о деньгах без смысловых ошибок.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раздела и её употребление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слова зависит от ситуации: планирование, покупка, возврат или оценка доступности.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по теме Living &amp; Spending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конструкции для темы трат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Spend и pay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spend money/time on показывает, на что именно уходит ресурс, а pay for обозначает сам факт оплаты. Эти глаголы часто встречаются в диалогах о покупках и услугах.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Borrow и lend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borrow from и lend to описывают движение денег между людьми. Важно не путать их: один берёт взаймы, другой даёт в долг, и контекст здесь принципиален.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up for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save up for помогает говорить о целенаправленных накоплениях: на поездку, гаджет или крупную покупку. Оно показывает не просто экономию, а осознанную финансовую цель.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 и charge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cost обозначает цену товара или услуги, а charge — сумму, которую взимают за сервис. Эти формы особенно полезны при обсуждении билетов, доставки и комиссий.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 пассивное значение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 pay for lunch и The lunch costs £7 помогает увидеть разницу между действием покупателя и стоимостью товара. Такая пара делает финансовую речь логичной и точной.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ежедневные траты накапливаются быстрее, чем разовые крупные покупки, и часто остаются незамеченными в личном бюджете.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категории расходов чаще всего встречаются в жизни подростков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мелкие расходы — главная зона финансового контроля: именно они сильнее всего влияют на итоговую сумму.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 основе типичных категорий подростковых расходов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situations: магазин, рынок, онлайн-покупка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магазине: выбрать, примерить, сравнить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заходит в магазин и сразу сравнивает price, quality, size и brand. Он берёт вещь в примерочную, чтобы check the fit, и решает, стоит ли покупка своих денег. В такой ситуации особенно важны слова try on, choose и return.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Онлайн-заказ: удобно, но осторожно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интернет-магазине подросток читает reviews, проверяет delivery, checkout и возврат. Он сравнивает offers и следит, не оказалось ли товара out of stock. Такая покупка требует внимания к деталям, а не только к привлекательной картинке.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рынке: цена не всегда главное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покупатель смотрит не только на цену, но и на качество товара и репутацию продавца. Он может ask for a lower price, compare several options and decide quickly. Здесь полезны выражения fit, size и choose.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покупку на английском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товара: от осознания потребности до финального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конструкции делают разговор о покупке точным: они помогают выбрать между ценой, качеством, удобством и практичностью без лишних слов.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форм сравнительной и превосходной степени достаточно, чтобы уверенно сравнивать товары и услуги.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Living &amp; Spending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реплики покупателя и их коммуникативную функцию в типичных ситуациях.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 в магазине и онлайн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составляют базовый речевой этикет покупателя и нужны для уверенного общения в магазине и в интернете.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по теме покупок и онлайн-сервисов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00017" y="2971106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26125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какие ситуации распознаются в теме покупок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 траты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 карманных деньгах, расходах и экономии проверяют умение понимать числа и суммы. Особенно важно выделять, сколько денег есть, сколько уже потрачено и что можно позволить себе.
</a:t>
            </a:r>
            <a:endParaRPr lang="en-US" sz="896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магазине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диалогах нужно уловить, что именно покупатель ищет, какой размер или цвет нужен, и что предлагает продавец. Такие реплики тренируют понимание повседневной устной речи.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и возврат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покупке встречаются слова receipt, exchange, refund, cash и card. Они помогают понять, как оплачивается товар, можно ли его вернуть и какие условия названы в сообщении.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предложения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о распродажах часто содержат проценты, сроки и слова offer, sale, discount. Ученик должен быстро заметить, какая цена действует сейчас и до какого дня сохраняется акция.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намерение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по теме покупок требует слышать дату распродажи, время доставки и цель разговора. Тогда проще определить, что хотят сделать говорящие: купить, сравнить, отложить или вернуть товар.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исходной цене различие между скидками становится заметным уже на уровне нескольких сотен рублей, поэтому важно считать итог до оплаты.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Скидка, цена и итоговая стоимость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процент скидки, тем сильнее снижается итоговая сумма. Для дорогих покупок умение быстро пересчитывать цену особенно полезно.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исходной цены 1000 рублей; расчёт для демонстрации влияния скидок.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Онлайн-покупки: преимущества и риски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выбор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Интернет-магазины позволяют сравнивать товары без спешки, изучать характеристики и выбирать подходящую цену. Это экономит время и помогает найти нужную модель среди большого ассортимента.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Разумный выбор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Онлайн-покупка становится полезной, если человек не действует импульсивно. Сравнение отзывов, условий возврата и цены помогает принять спокойное и обоснованное решение.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осторожность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должен проверять fake website, читать refund policy и не передавать личные данные сомнительным сервисам. Особенно опасны скрытые комиссии и слишком навязчивые подписки.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и доставка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заказе важно понимать, как проходит secure payment, сколько стоит delivery fee и когда придёт tracking number. Такие детали помогают заранее оценить полную стоимость покупки.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влияние на потребительский выбор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обещания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тексты часто строятся вокруг слов sale, special offer и best price. Они создают ощущение удачной возможности и подталкивают к покупке быстрее, чем человек успевает сравнить альтернативы.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чтение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замечать, что реклама показывает выгодную сторону товара, но не всегда раскрывает ограничения. Полезно спрашивать себя, зачем именно выделены цена, скидка и упаковка.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срочность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вроде buy one get one free или last chance формируют ощущение нехватки времени. Из-за этого люди чаще действуют импульсивно и реже проверяют, действительно ли покупка нужна.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статус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limited edition, must-have и new collection связывают товар с престижем и уникальностью. Покупатель начинает воспринимать вещь не только как предмет, но и как символ вкуса.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расходы на напитки, перекусы, приложения и транспорт кажутся незначительными, но при регулярности они быстро накапливаются и меняют картину личных трат.
</a:t>
            </a:r>
            <a:endParaRPr lang="en-US" sz="2177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привычных мелких покупок в день уже создают ощутимую нагрузку на бюджет за месяц.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личного бюджета.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даже при небольшом доходе подростки распределяют деньги между повседневными нуждами, развлечениями и накоплениями. Баланс между этими статьями часто нестабилен.
</a:t>
            </a:r>
            <a:endParaRPr lang="en-US" sz="1097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деньги и на что они уходят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Источников денег обычно меньше, чем направлений расходов. Поэтому бюджет требует приоритизации: сначала обязательные траты, затем желаемые покупки и сбережения.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личных финансов; пример для анализа структуры бюджета подростка.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личного бюджета: от дохода к контролю расходов
</a:t>
            </a:r>
            <a:endParaRPr lang="en-US" sz="2002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для устной практики и мини-проекта по теме личных финансов.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мини-проект по теме Living &amp; Spending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расходы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Опишите, на что вы обычно тратите деньги, и выделите одну-две категории, которые занимают больше всего бюджета. Используйте фразы I usually spend money on и I prefer.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другу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сообщение с рекомендациями, как экономить деньги без лишних ограничений. Уместны формулы In my opinion, save a little every week и keep track of spending.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магазин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 о магазине или онлайн-платформе, где вам удобно делать покупки, и объясните свой выбор. Можно упомянуть delivery, prices, return policy и customer service.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товаров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короткое сравнение двух вещей: телефона, наушников, кроссовок или других знакомых товаров. Важно показать, почему один вариант better value for money, чем другой.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выбор в разных странах и культурах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 или карта?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покупатели по-прежнему активно используют cash, а в других почти всё оплачивают картой или телефоном. Это меняет сам ритм покупки: кто-то быстро проходит к кассе, а кто-то заранее проверяет баланс и лимиты.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и торговый центр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store и mall представляют два разных образа потребления: цифровой и пространственный. Первый даёт скорость и широкий выбор, второй — возможность увидеть товар сразу, примерить его и получить впечатление от самой атмосферы покупки.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рядом с домом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market остаётся важной частью городской жизни там, где люди ценят свежие продукты и живое общение с продавцом. На таком рынке покупатель часто торгуется, сравнивает качество и выбирает по привычке, а не только по цене.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помогает ориентироваться в реальной жизни
</a:t>
            </a:r>
            <a:endParaRPr lang="en-US" sz="3097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Living &amp; Spending учит говорить о деньгах, покупках и бюджете точно и уверенно. Он связывает лексику, грамматику и реальные решения, которые старшеклассники принимают каждый день.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2026-05-31T13:59:16Z</dcterms:created>
  <dcterms:modified xsi:type="dcterms:W3CDTF">2026-05-31T13:59:16Z</dcterms:modified>
</cp:coreProperties>
</file>