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«Один день Ивана Денисовича»: один день как модель лагерной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день Шухова раскрывает весь механизм лагеря.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появилась повесть и почему она стала событием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Написанная в годы «оттепели», повесть Солженицына впервые открыто показала лагерный опыт в советской печати. Публикация в «Новом мире» в 1962 году сделала текст важнейшим литературным свидетельством эпохи.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29071"/>
            <a:ext cx="423000" cy="37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734" y="418721"/>
            <a:ext cx="396113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63990"/>
            <a:ext cx="423000" cy="3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2091990"/>
            <a:ext cx="423000" cy="33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9422" y="3563790"/>
            <a:ext cx="423000" cy="376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900" y="305425"/>
            <a:ext cx="4207500" cy="123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лагерного мира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5750" y="2426050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существует за счёт обязательной работы, которая не освобождает, а изматывает людей. Труд подчинён норме, охране и наказанию, а не человеческим потребностям и смыслу.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70700" y="1909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Принудительный труд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979450" y="949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выживание здесь зависит от пайки, тепла и одежды. Недоедание и мороз становятся не фоном, а постоянными условиями существования, определяющими поведение и мысли заключённых.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3150" y="437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 голод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4625" y="4081075"/>
            <a:ext cx="39153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поступки зависят от приказа, расписания и проверки. У заключённого почти нет пространства для личного решения: режим регулирует время, движение и разговор.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070700" y="3525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Несвобода каждого действия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4968275" y="26019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среда усиливает подозрительность и осторожность. Люди вынуждены учитывать риск доноса, давление администрации и возможность унижения, поэтому доверие становится редкостью.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5463150" y="2053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Доносительство и страх
</a:t>
            </a:r>
            <a:endParaRPr lang="en-US" sz="1500" dirty="0"/>
          </a:p>
        </p:txBody>
      </p:sp>
      <p:sp>
        <p:nvSpPr>
          <p:cNvPr id="18" name="Text 10"/>
          <p:cNvSpPr txBox="1"/>
          <p:nvPr/>
        </p:nvSpPr>
        <p:spPr>
          <a:xfrm>
            <a:off x="4968275" y="40925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устроен как система подчинения, где положение человека определяется статусом, доступом к ресурсам и отношениями с властью. Слабый здесь почти всегда зависит от сильного.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5463150" y="35440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иерархия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Хроника одного лагерного дня Шухова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течение суток показывает, как режим полностью подчиняет себе жизнь заключённого.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Денисович Шухов как главный герой повести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Шухов показан как человек обычной, не героической судьбы: крестьянин, фронтовик и заключённый. Его сила проявляется в терпении, умении работать аккуратно и сохранять внутреннюю собранность в унизительных обстоятельствах.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бросает вызов системе открыто, но и не растворяется в ней полностью. Шухов бережёт достоинство через повседневные поступки: честный труд, осторожность в словах и уважение к собственному делу.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А. И. Солженицына «Один день Ивана Денисовича»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Суточный ритм лагеря и распределение времени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паузы не становятся свободным временем: они уходят на поиск тепла, еды и безопасного места.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суток принадлежит режиму и труду; личное пространство почти исчезает, а отдых сведён к минимуму.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400529"/>
            <a:ext cx="4534800" cy="20339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А. И. Солженицына «Один день Ивана Денисовича»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Лагерная иерархия и распределение власти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кто и как влияет на жизнь Шухова в лагере.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Формальная должность важна, но не решает всего: реальные отношения строятся на авторитете, опыте и умении договариваться.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 повести: наказание и единственный способ удержаться на плаву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 морозе и на недостроенном объекте не приносит созидательного результата, а выматывает человека физически. Она организована так, чтобы силы уходили прежде всего на выживание.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показывает труд двояко: как инструмент подавления и как последнюю опору для самоуважения. Именно через работу Шухов удерживает связь с привычным представлением о порядке и совести.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труд даёт редкую возможность улучшить пайку, заслужить уважение бригады и не чувствовать себя полностью сломленным. В лагере полезность становится формой самозащиты.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195800"/>
            <a:ext cx="317700" cy="3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4773" y="3203250"/>
            <a:ext cx="317700" cy="3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195800"/>
            <a:ext cx="317700" cy="3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1523" y="3203250"/>
            <a:ext cx="317700" cy="317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холод и одежда как основные условия существования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Пайка хлеба
</a:t>
            </a:r>
            <a:pPr algn="r" indent="0" marL="0">
              <a:lnSpc>
                <a:spcPct val="90000"/>
              </a:lnSpc>
              <a:buNone/>
            </a:pPr>
            <a:r>
              <a:rPr lang="en-US" sz="12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в лагере становится не просто едой, а мерой благополучия и предметом постоянного расчёта. От него зависят силы, настроение и готовность выдержать следующий тяжёлый день.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и ветер
</a:t>
            </a:r>
            <a:pPr algn="r" indent="0" marL="0">
              <a:lnSpc>
                <a:spcPct val="90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в повести действует почти как отдельная сила. Он проникает в барак, на стройку и в одежду, делая каждый шаг испытанием и постоянно напоминая о хрупкости человеческого тела.
</a:t>
            </a:r>
            <a:endParaRPr lang="en-US" sz="987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Баланда и каша
</a:t>
            </a:r>
            <a:pPr algn="l" indent="0" marL="0">
              <a:lnSpc>
                <a:spcPct val="90000"/>
              </a:lnSpc>
              <a:buNone/>
            </a:pPr>
            <a:r>
              <a:rPr lang="en-US" sz="12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Скудная пища поддерживает жизнь лишь минимально. Жидкая баланда и редкая каша подчёркивают бедность лагерного быта и превращают приём пищи в событие выживания, а не в отдых.
</a:t>
            </a:r>
            <a:endParaRPr lang="en-US" sz="1052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Изношенная одежда
</a:t>
            </a:r>
            <a:pPr algn="l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Ветхие телогрейки, промокшие валенки и плохая защита от непогоды показывают, насколько беспомощен человек перед лагерной средой. Одежда здесь не защищает, а лишь немного отсрочивает страдание.
</a:t>
            </a:r>
            <a:endParaRPr lang="en-US" sz="97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Лагерная мораль: как сохраняется внутренний стержень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лагере даже мелочь имеет моральный смысл: поделиться, промолчать, не выслужиться, не унизиться. Повесть показывает, что характер проверяется в ежедневных маленьких решениях.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Шухов ежедневно выбирает между выгодой и совестью, стараясь не перейти границу унижения. Его нравственный ориентир выражается не в громких словах, а в точности поступков и чувстве меры.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бережёт инструменты, не теряет лишнего времени и старается воспользоваться каждым законным шансом улучшить своё положение. Однако эта практичность не превращается в беспринципность или жадность.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свобода в тексте связана с сохранением самоуважения, а не с внешней независимостью. Поэтому Шухов остаётся цельным человеком именно тогда, когда обстоятельства требуют подчинения.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Бригадир Тюрин и сила коллективной защиты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Тюрин управляет бригадой не только по приказу, но и по опыту лагерной жизни. Он знает правила системы и умеет отстаивать людей там, где это ещё возможно.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заключённых бригада становится редкой формой защиты. Взаимовыручка, дисциплина и доверие к Тюрину помогают им выполнить норму и не потерять человеческое лицо.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повести: точность, сдержанность, лагерная речь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тон остаётся сдержанным и почти документальным. Эмоции не навязываются читателю, поэтому жестокость лагеря ощущается сильнее через саму фактуру текста.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пишет предельно конкретно: бытовая деталь у него важнее абстрактного рассуждения, потому что именно она создаёт ощущение подлинного лагерного опыта.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коротки и естественны, а лагерный жаргон звучит без поясняющей назидательности. Благодаря этому речь персонажей передаёт среду точнее любого описания.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лет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составил лагерный опыт Солженицына, ставший основой его художественной правды.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Солженицын был арестован в 1945 году и в общей сложности провёл в заключении и ссылке около 8 лет.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заключения позволил писателю точно передать режим, труд, страх и повседневные детали лагеря без художественной условности.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структуризация по тексту повести «Один день Ивана Денисовича»
</a:t>
            </a:r>
            <a:endParaRPr lang="en-US" sz="964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повести и их соотношение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смысл повести строится вокруг борьбы человека за минимальные условия жизни и сохранение самоуважения.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темы выживания и достоинства; остальные мотивы раскрывают, как система давит на человека и как он ей сопротивляется.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повести: один день как художественное обобщение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и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сразу задаёт принцип лагерного времени: человек просыпается не по своей воле, а по команде. С первых минут день принадлежит режиму.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и ночлег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лагерь, шмон, пересчёт и переполненный барак замыкают круг. Конец дня не приносит свободы, а только временное прекращение контроля.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 обед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суток проходит на морозе, в труде и коротких перерывах. Повторяемость действий показывает, как однообразие превращается в форму насилия.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891226"/>
            <a:ext cx="4813500" cy="17271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их роли в лагерной системе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А. И. Солженицына «Один день Ивана Денисовича»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героев показывает, что в лагере у каждого своя стратегия выживания и свой уровень зависимости от системы.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различаются не только статусом, но и способом удержаться в лагерной среде: через достоинство, власть или полное приспособление.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47871"/>
            <a:ext cx="423000" cy="33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63990"/>
            <a:ext cx="423000" cy="3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21690"/>
            <a:ext cx="423000" cy="423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Шухова как носителя народной стойкости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Шухов относится к работе серьёзно и старается делать её добросовестно. Даже в лагере он сохраняет уважение к ремеслу и не позволяет себе халтуры.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как опора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не суетиться, не жаловаться напоказ и не унижаться без необходимости. Эта внутренняя собранность помогает ему не терять себя в давлении системы.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меры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Шухов замечает, когда помощь действительно нужна, и действует без громких слов. Его человечность проявляется в мелких поступках, а не в декларациях.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взаимовыручка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выглядит исключительным, но именно в этом его сила. Он остаётся человеком через повседневную честность, аккуратность и верность простым нравственным правилам.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 без пафоса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900" y="292325"/>
            <a:ext cx="8163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повести и её читательский резонанс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7925" y="1501950"/>
            <a:ext cx="39885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1959–1961: создание текста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была написана в годы «оттепели», когда появилась возможность говорить о лагерной теме открыто. Сам факт такого текста уже был литературным событием.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997350" y="2767725"/>
            <a:ext cx="36834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1962: публикация в «Новом мире»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повести в журнале сделал лагерную реальность предметом общественного обсуждения. Читатели увидели не лозунг, а живое свидетельство эпохи.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89000" y="3997775"/>
            <a:ext cx="36834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публикации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закрепил известность Солженицына и стал одним из символов честного разговора о репрессиях, изменив отношение к недавнему прошлому.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учит видеть, как несвобода действует не только через насилие, но и через страх, привычку к подчинению и постепенное привыкание к унижению.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сохраняет силу и как напоминание о необходимости памяти. Общество, забывающее о насилии прошлого, рискует повторить его в новых формах.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что нравственный выбор возможен даже в жёстких обстоятельствах. Для подростков это важный разговор о личной ответственности и границах компромисса.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остаётся актуальной сегодня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день, в котором видно целую эпоху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Солженицына показывает, как один день заключённого способен раскрыть устройство целой системы. Через будничные детали автор говорит о страхе, достоинстве и внутренней стойкости человека.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2026-05-23T14:09:18Z</dcterms:created>
  <dcterms:modified xsi:type="dcterms:W3CDTF">2026-05-23T14:09:18Z</dcterms:modified>
</cp:coreProperties>
</file>