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населения: где живут люди и почему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территории заселены густо, а другие почти пусты?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объясняет расселение людей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как люди распределяются по территории, где они живут плотнее всего и почему. Она связывает численность, миграции, городскую и сельскую среду с природой, экономикой и историей освоения.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размещения населения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или умеренный климат, равнины и удобные для строительства территории облегчают жизнь и хозяйственную деятельность. В суровых природных условиях расселение обычно становится редким и разобщённым.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пресной воде, плодородные почвы и близость к рекам исторически привлекали население. Эти условия поддерживают земледелие, снабжение городов и устойчивое развитие поселений.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тяготеют к районам, где развиты промышленность, услуги, торговля и добыча ресурсов. Чем больше рабочих мест и инфраструктуры, тем сильнее приток населения и рост поселений.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центры расселения сохраняют своё значение столетиями: здесь раньше возникли города, дороги, порты и административные функции. Историческая инерция часто влияет на современную карту населения.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транспортная доступность, политическая стабильность и безопасность делают территорию более привлекательной для жизни. Изолированные или конфликтные районы, наоборот, теряют население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плотности населения на разных территориях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показывает, насколько по-разному природные и экономические условия влияют на заселённость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World Bank, CIA World Factbook и национальных статистических служб, 2023–2024 гг.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характерна для густонаселённых и экономически развитых стран, а минимальная — для пустынь и северных пространств.
</a:t>
            </a:r>
            <a:endParaRPr lang="en-US" sz="10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горы и северные территории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Сахаре, Арктике и внутренних районах Австралии жизнь осложняют жара, холод, дефицит осадков и большие сезонные колебания условий. Это ограничивает постоянное проживание и хозяйственное освоение.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вечная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и северные территории заселяются слабо из-за разреженного воздуха, сложного рельефа и мерзлых грунтов. Строительство и эксплуатация жилья здесь требуют больших затрат и специальных технологий.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транспортная освоенность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Труднодоступность усиливает изоляцию поселений и повышает стоимость доставки товаров, топлива и оборудования. Поэтому даже при наличии ресурсов население часто концентрируется только в отдельных узлах.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Малонаселённые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плотности и фотографии пустынь, ледяных полей или высокогорий наглядно показывают, что редкое расселение связано не только с природой, но и с дороговизной постоянной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мира по плотности и характеру расселения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различия между крупными регионами мира по плотности населения, доле горожан и общему типу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регион был освоен и чем выше уровень экономического развития, тем выше концентрация населения и доля городских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расселение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население благодаря работе в промышленности, управлении, образовании, науке, торговле и транспорте. Здесь сосредоточены услуги, которые обслуживают не только жителей города, но и окружающую территорию.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население чаще связано с земледелием, животноводством, лесным хозяйством, добычей ресурсов и обслуживанием местных нужд. Такие поселения обычно меньше по размеру и сильнее зависят от природных условий.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сдвиг к городам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городских жителей в мире уже больше половины, а в развитых странах их доля особенно велика. Это отражает долгосрочный переход к более сложной и диверсифицированной экономике.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пригороды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приводит к расширению пригородов, слиянию соседних поселений и усилению транспортных связей. Так формируются агломерации, где жизнь и работа всё теснее связаны между собой.
</a:t>
            </a:r>
            <a:endParaRPr lang="en-US" sz="1046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пересадочные пункты, порты и железнодорожные развязки становятся точками концентрации людей и бизнеса. Через них проходит поток товаров, пассажиров и трудовых ресурсов.
</a:t>
            </a:r>
            <a:endParaRPr lang="en-US" sz="11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росту городов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социально-экономические факторы последовательно формируют расселение людей.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117" y="3214682"/>
            <a:ext cx="363863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агломерации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означает увеличение доли городского населения и расширение городского образа жизни. Она меняет повседневные практики, структуру занятости и пространственную организацию территории.
</a:t>
            </a:r>
            <a:endParaRPr lang="en-US" sz="1399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объединяет город-ядро и окружающие населённые пункты, которые связаны трудовыми поездками, транспортом и общим рынком услуг. Такое пространство функционирует как единая система.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мира сосредоточены прежде всего в Азии. Токио, Дели, Шанхай, Джакарта и Сеул демонстрируют, насколько мощной может быть концентрация населения в одном регионе.
</a:t>
            </a:r>
            <a:endParaRPr lang="en-US" sz="1374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агломерации продолжают расти и сближаются, возникают крупные урбанизированные пояса. В них усиливаются экономические связи, но одновременно возрастает нагрузка на транспорт, жильё и экологию.
</a:t>
            </a:r>
            <a:endParaRPr lang="en-US" sz="13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в 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 связан не только с экономикой, но и с изменением образа жизни, образования и мобильности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оценки и прогноз до 2050 года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идёт к дальнейшей урбанизации: города останутся главными центрами занятости, услуг и притяжения мигрантов.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карту расселения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и приток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районах люди уезжают из-за нехватки работы, а в других, наоборот, быстро растёт население благодаря новым предприятиям и услугам. На карте это видно по потокам между регионами, которые связывают села, малые города, столицы и крупные агломерации.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мигранты направляются туда, где выше заработки, лучше транспорт и больше возможностей для учёбы и карьеры. Вокзалы, аэропорты и новые жилые кварталы становятся заметными признаками того, как население перераспределяется между территориями.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выигрывает и кто теряет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людей ускоряет рост одних городов, но усиливает отток из других мест, где закрываются рабочие места и сокращаются услуги. Так миграция не просто меняет численность населения, а перестраивает всю систему расселения.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агломерации сосредоточены в Азии, а их рост связан с концентрацией рабочих мест, транспорта и управленческих функций.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города-агломерации сосредоточивают население, транспорт и экономические функции, формируя главные узлы мирового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международные статистические обзоры крупнейших городских агломераций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в России: главные черты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сосредоточена в европейской России, где раньше сложились города, промышленность, административные центры и густая транспортная сеть. Здесь выше плотность и шире набор рабочих мест.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 волжские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Поволжье, Центральная Россия, юг Урала и южные районы страны выделяются более благоприятными условиями жизни и хозяйства. Именно здесь сильнее всего выражена концентрация городов и сельского населения.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восточные территории заселены реже из-за сурового климата, больших расстояний, высокой стоимости строительства и сложной транспортной доступности. Это сдерживает постоянный рост населения.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 экономическая инерция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расселения во многом повторяет пути старого освоения и размещение крупнейших производств. Поэтому население тяготеет к уже сложившимся центрам, а не распределяется равномерно.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 крупным регионам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не только с климатом, но и с историей освоения, плотностью дорог, размещением промышленных узлов и близостью к крупным городам.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обобщённые оценки плотности населения по крупным регионам России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регионами показывает: население тяготеет к освоенным и связанным с экономикой территориям, а удалённые пространства остаются малозаселёнными.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исторически складывалось расселение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речные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очаги расселения возникли в долинах великих рек, где были вода, плодородные почвы и удобные условия для земледелия. Так закреплялись устойчивые центры жизни.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население концентрировалось вдоль торговых маршрутов, у морских побережий, переправ и речных устьев. Здесь быстрее развивались обмен, ремёсла и связь между регионами.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центры, крепости и административные города надолго закрепляли притяжение населения. Они собирали управление, защиту, ремесло и торговлю на одной территории.
</a:t>
            </a:r>
            <a:endParaRPr lang="en-US" sz="1051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городская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исторические узлы продолжают влиять на карту расселения: многие крупные города выросли на старых дорогах и в удобных транспортных точках. Пространственная инерция сохраняется даже при изменении экономики.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людей слишком много в одном месте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растут пробки, переполненность общественного транспорта и время поездок. Из-за этого снижается доступность работы, учёбы и повседневных услуг для жителей.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водопровод, энергосети и системы вывоза отходов работают на пределе возможностей. Город должен постоянно расширять инфраструктуру, чтобы не снижалось качество жизни.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приток населения повышает спрос на жильё, что ведёт к росту цен и уплотнению застройки. Для многих семей становится труднее найти доступное и качественное жильё.
</a:t>
            </a:r>
            <a:endParaRPr lang="en-US" sz="1144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сильнее растут одни центры, другие теряют население, школы, медицинские пункты и рабочие места. Так усиливается разрыв между городом и периферией, центром и окраиной.
</a:t>
            </a:r>
            <a:endParaRPr lang="en-US" sz="1138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людей и транспорта усиливает загрязнение воздуха, шум и давление на городские территории. Чем выше плотность, тем важнее контроль за экологией и планированием пространства.
</a:t>
            </a:r>
            <a:endParaRPr lang="en-US" sz="11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политика направляют расселение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государственные решения через инфраструктуру, занятость и услуги меняют приток населения и развитие территорий.
</a:t>
            </a:r>
            <a:endParaRPr lang="en-US" sz="2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притяжение города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предприятия, торговля и административные функции усиливают спрос на городскую среду и делают её более устойчивой к оттоку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факторах урбанизации; учебная аналитика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города объясняется сочетанием факторов, но решающими остаются экономика и транспорт: они задают постоянный приток людей и функций.
</a:t>
            </a:r>
            <a:endParaRPr lang="en-US" sz="11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усиление роли агломераций, особенно в Азии и Африке, где уже сейчас быстрее всего растут города и потребность в жилье, транспорте и инфраструктуре.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будет жить в городах к 2050 году.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населения остаётся неравномерной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не просто место на карте, а условия жизни, работы и передвижения. Поэтому население концентрируется в удобных и развитых районах, а труднодоступные территории заселяются слабее.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2026-06-02T23:40:27Z</dcterms:created>
  <dcterms:modified xsi:type="dcterms:W3CDTF">2026-06-02T23:40:27Z</dcterms:modified>
</cp:coreProperties>
</file>