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Царство Прокариоты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организмы без ядра, с уникальными свойствами и адаптациями.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древнейшие живые существа, обитающие во всех средах и поддерживающие важнейшие биогеохимические процессы на планете. Их роль критична для экологии и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происхождение и значение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69" y="14404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прокариотической клетки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представлена одной кольцевой молекулой, расположенной в нуклеоиде без окружения мембраной.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 клетки без мембранных органелл, где происходят основные биохимические реакции.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структура, придающая форму и защищающая от внешних воздействий у большинства прокариот.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Выросты, обеспечивающие движение клетки в жидкой среде за счёт вращения.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 капсулы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для прикрепления к поверхностям и защиты от неблагоприятных факторов.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ядра: их ДНК свободно располагается в цитоплазме. Также отсутствуют митохондрии и другие мембранные органеллы, которые есть у эукариот, что снижает структурную сложность клетки.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органелл у прокариот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обычно намного мельче эукариотических, их размер не превышает 10 микрометров. Они размножаются бинарным делением — простой и быстрый процесс, в отличие от митоза у эукариот.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деление клеток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прокариот и эукариот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распространены, колонизируют разнообразные среды: от почвы до человеческого организма. Они участвуют в разложении и синтезе веществ, а также нередко вызывают болезни.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универсальные организмы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обитают в условиях, где мало кто выживает: горячие источники, солёные озёра, кислые среды. Их клеточная структура отличается, например, иным составом клеточной стенки и мембран.
</a:t>
            </a:r>
            <a:endParaRPr lang="en-US" sz="80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экстремофилы планеты
</a:t>
            </a:r>
            <a:endParaRPr lang="en-US" sz="1148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археи: две разные группы прокариот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микробиологических исследований,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прокариот в природе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прокариотов приходится на почву и водную среду, существенно влияя на биохимические циклы.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доминируют в разнообразных средах, обеспечивая биологическую активность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3269" y="107166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7556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87696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клеток прокариот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клетки, часто образуют скопления или цепочки, что обеспечивает устойчивость и защиту.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 с высокой приспособляемостью к различным условиям среды.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клетки, напоминающие запятую, способные быстро перемещаться в жидкой среде.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бактерии, обладающие высокой подвижностью и характерной формой.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клеток, объединённые слизью или капсулами для общей защиты и выживания.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функционируют как вращающиеся моторы, позволяя прокариотам эффективно перемещаться в жидких средах в поисках благоприятных условий.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(пили) обеспечивают крепкое прикрепление к поверхностям и участвуют в передаче генетического материала при контактах между клетками.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прокариот: жгутики и ворсинки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17014"/>
            <a:ext cx="4063200" cy="199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 основными различиями между бактериями и археями по ключевым свойствам.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адаптированы к экстремальным условиям благодаря особенностям клеточной структуры, отличающимся от бактерий.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и архей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удваивает свою кольцевую ДНК, готовясь к делению, обеспечивая идентичность генетического материала дочерних клеток.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копирования ДНК начинается формирование перегородки, разделяющей клетку на две части.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две полностью функциональные и генетически идентичные дочерние клетки, способные к дальнейшему росту и делению.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прокариот: бинарное 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бинарного деления у прокариот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репликации и деления клетки прокариот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и хемоавтотрофы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используют солнечный свет для производства энергии, захватывая углекислый газ. Хемоавтотрофы извлекают энергию из неорганических веществ, например, окисляя серу или аммиак, что позволяет им выживать в разнообразных средах.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органическими веществами, разлагая остатки живых организмов. Этот тип питания характерен для многих бактерий, участвующих в разложении органики и поддержании экосистемного баланса.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прокариот: разнообразие способов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выполняют разложение органических остатков, превращая их в доступные для растений питательные вещества, что поддерживает почвенное плодородие и экосистемные процессы.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группы бактерий фиксируют атмосферный азот, преобразуя его в форму, пригодную для усвоения растениями, обеспечивая азотный круговорот и способствуя росту растительности.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участвуют в биогеохимических циклах углерода, серы и железа, поддерживая равновесие в природе и способствуя стабильности экосистем.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прокариот в круговороте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обитают в гейзерах с температурами свыше 80°C, приспосабливаясь к такой среде ферментами, устойчивыми к термальному разрушению. Эти микроорганизмы помогают изучать механизмы выживания в экстремальной среде.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горячих источниках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археи и бактерии приспособлены к существованию в высокосолевых и кислотных условиях, где подавленно развитие большинства других организмов. Их ферменты применяются в биотехнологических процессах, например, для производства биокатализаторов.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солёных озёр и кислотных болот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 экстремальных условиях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используются для изготовления молочных продуктов, таких как йогурт и сыр, посредством ферментации, что улучшает пищевую ценность и вкус продуктов.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рода Streptomyces служат источником антибиотиков, включая пенициллин, что сыграло важную роль в борьбе с инфекционными заболеваниями.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улучшают качество почвы, способствуя разложению органики и фиксации азота, что повышает урожайность сельскохозяйственных культур.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прокариот помогает усваивать пищу и укрепляет иммунитет, поддерживая здоровье человека и предотвращая развитие патогенных микроорганизмов.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прокариот для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опасные заболевания, такие как туберкулёз, ангина и дизентерия, передающиеся через загрязнённую воду, воздух и контакт с заражёнными поверхностями.
</a:t>
            </a:r>
            <a:endParaRPr lang="en-US" sz="169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инфекциями применяют антибиотики и проводят вакцинацию, а также соблюдают санитарные нормы и личную гигиену, что снижает распространение бактериальных болезней.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бактерии и борьба с ними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бактериальные инфекции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эти инфекции могут вызвать серьёзные осложнения и угрожать жизни. Контроль заболеваний требует своевременной диагностики и терапии.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заболеваний подчеркивает необходимость улучшения профилактики и доступности медицинской помощи во всем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бактерии применяются для производства инсулина и других лекарств, что обеспечивает высокую эффективность и доступность терапии для миллионов пациентов по всему миру.
</a:t>
            </a:r>
            <a:endParaRPr lang="en-US" sz="76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Генно-инженерные бактерии в медицине
</a:t>
            </a:r>
            <a:endParaRPr lang="en-US" sz="938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 для биологической очистки сточных вод и деградации токсичных веществ, что способствует снижению загрязнения и восстановлению экосистем.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окружающей среды
</a:t>
            </a:r>
            <a:endParaRPr lang="en-US" sz="1344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прокариот в биотехнологии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обнаруживают новые виды прокариотов в океанских глубинах и почве, расширяя знания о биологическом разнообразии и адаптациях в различных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метагеномики расшифровываются геномы микроорганизмов, что помогает выявить потенциально полезные гены для медицины и биотехнологии.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антибиотикорезистентности прокариотов является ключевым для разработки новых методов лечения и предотвращения распространения устойчивых инфекций.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прокариот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составляют фундамент жизни на Земле, поддерживая экосистемы и здоровье человека. Их изучение расширяет возможности науки и способствует развитию устойчивых технологий.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знаний о прокариотах для будущего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2026-05-07T13:39:05Z</dcterms:created>
  <dcterms:modified xsi:type="dcterms:W3CDTF">2026-05-07T13:39:05Z</dcterms:modified>
</cp:coreProperties>
</file>