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Регуляция процессов жизнедеятельности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работы органов обеспечивает выживание и нормальное функционирование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нужна регуляция?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нужна регуляция?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поддерживает стабильность внутренней среды, координирует работу органов и помогает быстро адаптироваться к изменениям внешних условий, например, при физических нагрузках или болезнях.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передает сигналы с помощью нервных импульсов и обеспечивает мгновенный ответ на внешние и внутренние раздражители.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действует через гормоны, попадающие в кровь и влияющие на функции органов длительное время и системно.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механизма тесно связаны и позволяют организму адаптироваться к разнообразным условиям и поддерживать жизненные процессы.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регуляции: нервная и гуморальная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централизованный контроль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централизованный контроль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контролирует большинство функций и обрабатывает информацию, а периферическая система передает сигналы от органов к мозгу и обратно.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обеспечивают быструю передачу нервных импульсов к мышцам и железам, вызывая мгновенные действия, например, сокращение мышц или выделение слюны.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гуморальной регуляции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выделяет гормон роста, который влияет на развитие тканей и органов. Его правильная работа важна для нормального роста человека на протяжении детства.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энергетический обмен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вырабатывает тироксин, контролирующий скорость обмена веществ. Этот гормон помогает поддерживать энергию и температуру тела.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 подготовка к стрессу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адреналин, который усиливает работу сердца и повышает выносливость в опасных или стрессовых ситуациях.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45" y="1221275"/>
            <a:ext cx="494050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между нервной и гуморальной регуляцией в скорости, способе передачи, области воздействия и длительности эффекта.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нервной и гуморальной регуляции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дополняют друг друга, обеспечивая полное регулирование функций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50" y="1926628"/>
            <a:ext cx="154500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031" y="1926628"/>
            <a:ext cx="212438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внутреннего баланса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контролирует температуру тела, поддерживая её на оптимальном уровне независимо от внешних условий.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pH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поддерживает кислотно-щелочной баланс, что необходимо для нормальной работы всех клеток и органов.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давления и состава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Поддерживается стабильное кровяное давление и состав крови, что обеспечивает питание и защиту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активирует механизмы охлаждения, такие как потоотделение и расширение сосудов.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температуры тела при нагрузке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повышается при нагрузке, затем эффективно снижается, обеспечивая стабильность внутренней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их роль в регуляции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их роль в регуляции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— быстрые автоматические реакции, направленные на защиту организма от повреждений, например, отдергивание руки от горячего предмета.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рефлекса включают рецептор, чувствительный и двигательный нейроны, нервный центр и исполнительный орган, обеспечивая цепочку реакции.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этапы передачи сигнала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Биологический справочник средней школы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важнейшие регулирующие вещества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Инсулин: контроль уровня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— гормон, вырабатываемый поджелудочной железой, который снижает уровень глюкозы в крови. Он помогает клеткам усваивать сахар, обеспечивая энергию. Недостаток инсулина вызывает сахарный диабет.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Адреналин: гормон 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выделяется надпочечниками при стрессовых ситуациях. Он усиливает сердцебиение и дыхание, подготавливая организм к быстрому действию. Это позволяет человеку быстрее реагировать в опасных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Тироксин: регулятор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вырабатывается щитовидной железой и контролирует скорость обмена веществ. Его избыток или недостаток влияет на рост и развитие организма, а также на уровень энергии и работу внутренних органов.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 в гуморальной регуляции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гормоны от желез внутренней секреции к органам и тканям. Этот транспорт обеспечивает быструю доставку сигнальных веществ в любую точку тела.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кровотоку регулирующие вещества равномерно распределяются по всему организму. Например, инсулин достигает каждой клетки, помогая контролировать уровень сахара в крови.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 в гуморальной регуляции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адреналина резко возрастает мгновенно после сильного воздействия и постепенно возвращается к норме при восстановлении спокойствия.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выброса адреналина при стрессе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выброс адреналина обеспечивает быструю мобилизацию организма, а снижение уровня возвращает его в состояние покоя.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реагирует на раздражители и передает сигналы для немедленных действий, обеспечивая мгновенный ответ организма.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мозг инициирует выброс адреналина, увеличивая силу и скорость реакций мышц и сердца, обеспечивая защиту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система поддерживает длительные изменения путем выделения гормонов в кровь, регулируя хронические процессы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нервной и гуморальной регуляции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устранения стресса нервная и гуморальная системы взаимодействуют, возвращая функции организма к нормальному состоянию.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регулируется вегетативной нервной системой, которая при физической нагрузке учащает пульс для повышения доставки кислорода к тканям.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внутренних органов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ускоряет или замедляет частоту вдохов в зависимости от потребностей организма, обеспечивая гомеостаз газового состава крови.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в ответ на пищу активизируется нервными сигналами и гормонами для эффективного переваривания и усвоения питательных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 дыхания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 их роль в регистрации CO2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рецепторы в кровеносных сосудах чувствительны к уровню углекислого газа. Они передают сигналы при изменении содержимого CO2 в крови, сообщая о необходимости корректировки дыхания.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дыхательного центра продолговатого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в продолговатом мозге получает сигналы от рецепторов и изменяет частоту и глубину дыхания. Это обеспечивает оптимальный газовый обмен и поддержание баланса кислорода и углекислого газа.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железы внутренней секреции и гормоны, которые они выделяют, влияющие на различные процессы организма.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и выделяемые ими гормоны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железа производит специфический гормон, нарушение которого вызывает определённые заболевания и сбои в работе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регуляции и адаптации организма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температурным 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регулирует потоотделение и сосудистый тонус, чтобы поддерживать стабильную внутреннюю температуру при жаре или холоде.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 увеличивают свою работу, чтобы обеспечить мышцы кислородом и энергией во время спорта или подъёма тяжестей.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Вырабатываются гормоны стресса, которые мобилизуют организм, увеличивая дыхание, сердцебиение и концентрацию внимания.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механизмы способствуют нормализации функций органов и систем, восстанавливая здоровье и силы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и последствия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и последствия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инсулина приводит к сахарному диабету, нарушая обмен веществ и вызывая серьезные проблемы с концентрацией и энергией.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регуляции сосудистого тонуса может привести к гипертонии, повышая риск сердечных заболеваний и ухудшая качество жизни без своевременного лечения.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регуляции для жизни человека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жизненных процессов обеспечивает здоровье и адаптацию организма, поддерживая баланс и взаимодействие систем для устойчивого развития и защиты от болезней.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2026-05-09T11:26:17Z</dcterms:created>
  <dcterms:modified xsi:type="dcterms:W3CDTF">2026-05-09T11:26:17Z</dcterms:modified>
</cp:coreProperties>
</file>