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твёрдая оболочка Земли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земной коре мы ходим: в ней породы, почвы и полезные ископаемые.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земная кора и почему её изучают
</a:t>
            </a:r>
            <a:endParaRPr lang="en-US" sz="282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лежит снаружи Земли и вместе с верхней частью мантии образует литосферу. Ниже находится мантия, а ещё глубже — ядро. Изучение коры объясняет горы и равнины, землетрясения, вулканы и происхождение ресурсов.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5–10 км
</a:t>
            </a:r>
            <a:endParaRPr lang="en-US" sz="8878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океанами толщина земной коры обычно составляет 5–10 км, а под материками она значительно больше. Это помогает понять разницу между океанскими и континентальными районами.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Усреднённые значения по учебным курсам географии и геологии (литосфера/земная кора).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океанах кора обычно тоньше, поэтому она отличается по строению
</a:t>
            </a:r>
            <a:endParaRPr lang="en-US" sz="24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149871"/>
            <a:ext cx="3563700" cy="8437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и океаническая кора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толщину, состав и сложность строения двух типов земной коры.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обычно толще и разнообразнее, а океаническая тоньше и плотнее.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географии и геологии (обобщённые характеристики).
</a:t>
            </a:r>
            <a:endParaRPr lang="en-US" sz="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земной коры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слой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Осадочный слой формируется из обломков горных пород, которые накапливаются веками и тысячелетиями. Обычно это песок, глина, известняки и другие осадочные породы.
</a:t>
            </a:r>
            <a:endParaRPr lang="en-US" sz="119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Гранитный и базальтовый слои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Гранитный слой лучше выражен под материками. Базальтовый слой лежит глубже и особенно заметен в океанической коре, где породы более плотные.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коры в разных частях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и крупнее рельеф, тем чаще оказывается толще кора: это связано с устройством литосферы.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устойчивую закономерность: поднятия обычно соответствуют более мощной коре.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Усреднённые учебные значения (география/геология).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5191" y="1513399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40016" y="2819615"/>
            <a:ext cx="483900" cy="430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213248" y="1513501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41686" y="2673276"/>
            <a:ext cx="437400" cy="437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275179" y="4025759"/>
            <a:ext cx="483900" cy="3871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земная кора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7" name="Text 2"/>
          <p:cNvSpPr txBox="1"/>
          <p:nvPr/>
        </p:nvSpPr>
        <p:spPr>
          <a:xfrm>
            <a:off x="1673875" y="130442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и кремний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составе земной коры больше всего кислорода и кремния. Из их сочетаний получаются важные минералы, без которых трудно представить большинство горных пород и строительных материалов.
</a:t>
            </a:r>
            <a:endParaRPr lang="en-US" sz="783" dirty="0"/>
          </a:p>
        </p:txBody>
      </p:sp>
      <p:sp>
        <p:nvSpPr>
          <p:cNvPr id="18" name="Text 3"/>
          <p:cNvSpPr txBox="1"/>
          <p:nvPr/>
        </p:nvSpPr>
        <p:spPr>
          <a:xfrm>
            <a:off x="2821950" y="260700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натрий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и натрий встречаются в минералах, характерных для разных типов пород. Например, они могут быть связаны с солями и некоторыми силикатами, что отражается на составе и свойствах пород.
</a:t>
            </a:r>
            <a:endParaRPr lang="en-US" sz="783" dirty="0"/>
          </a:p>
        </p:txBody>
      </p:sp>
      <p:sp>
        <p:nvSpPr>
          <p:cNvPr id="19" name="Text 4"/>
          <p:cNvSpPr txBox="1"/>
          <p:nvPr/>
        </p:nvSpPr>
        <p:spPr>
          <a:xfrm>
            <a:off x="5171932" y="1304525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и железо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кислорода и кремния, в коре присутствуют алюминий и железо. Эти элементы входят в минералы, которые влияют на цвет, твёрдость и поведение пород при разрушении.
</a:t>
            </a:r>
            <a:endParaRPr lang="en-US" sz="865" dirty="0"/>
          </a:p>
        </p:txBody>
      </p:sp>
      <p:sp>
        <p:nvSpPr>
          <p:cNvPr id="20" name="Text 5"/>
          <p:cNvSpPr txBox="1"/>
          <p:nvPr/>
        </p:nvSpPr>
        <p:spPr>
          <a:xfrm>
            <a:off x="7100370" y="2464300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магний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 и магний тоже участвуют в формировании минералов. Такие минералы помогают понять, как образовались породы и почему они по-разному реагируют на перепады температуры и воду.
</a:t>
            </a:r>
            <a:endParaRPr lang="en-US" sz="783" dirty="0"/>
          </a:p>
        </p:txBody>
      </p:sp>
      <p:sp>
        <p:nvSpPr>
          <p:cNvPr id="21" name="Text 6"/>
          <p:cNvSpPr txBox="1"/>
          <p:nvPr/>
        </p:nvSpPr>
        <p:spPr>
          <a:xfrm>
            <a:off x="5257113" y="3791643"/>
            <a:ext cx="1729200" cy="8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и горные породы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— это «кирпичики» горных пород. Кварц, полевые шпаты и слюды состоят из элементов, а уже из сочетаний минералов получаются разные типы пород земной коры.
</a:t>
            </a:r>
            <a:endParaRPr lang="en-US" sz="83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горные породы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круговорота горных пород: от магмы до метаморфизма.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Литосферные плиты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Сегменты литосферы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разделена на крупные участки — литосферные плиты. Каждый участок «несёт» сушу и дно океанов.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 мантии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Плиты очень медленно перемещаются по более мягким слоям мантии. Из-за этого поверхность Земли постепенно меняется.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Сантиметры в год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движения обычно измеряют несколькими сантиметрами в год. На глаз это не видно, но накопленный эффект заметен за длительный срок.
</a:t>
            </a:r>
            <a:endParaRPr lang="en-US" sz="1001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за миллионы лет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миллионы лет перемещения плит сильно перестраивают рельеф: возникают горы, изменяются контуры океанов и материков.
</a:t>
            </a:r>
            <a:endParaRPr lang="en-US" sz="10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границах плит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типе границы силы разные: от образования новой коры до столкновений и горизонтальных смещений.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поведении плит объясняют, почему одни места чаще дают землетрясения, а другие — вулканизм и формирование новых участков коры.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тектонике плит (сводные классификации границ).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 земной коре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Землетрясения возникают, когда в земной коре резко высвобождается накопленная энергия. Внутри породы ломаются по разломам, и ударные волны расходятся во все стороны.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Очаг землетрясения находится глубоко под землёй, а эпицентр — на поверхности над очагом. Поэтому на разной дистанции последствия отличаются: где-то колебания слабее, где-то сильнее.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Вулканы и магма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 — это расплавленное вещество внутри Земли. Она образуется в глубине и может подниматься по трещинам, потому что давление и пути в породах меняются со временем.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магма выходит на поверхность, её называют лавой. Лава течёт по склонам или скапливается вокруг жерла, постепенно меняя рельеф и образуя новые горные породы.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не только создают вулканические формы рельефа, но и представляют опасность для людей. Пепел, горячие потоки и газы могут нарушать привычную жизнь в окрестностях.
</a:t>
            </a:r>
            <a:endParaRPr lang="en-US" sz="113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83075"/>
            <a:ext cx="3408600" cy="1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ископаемые земной коры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примеры ресурсов земной коры и их основные применения в жизни человека. Таблица помогает увидеть связь между породами, добычей и тем, как люди используют природные материалы.
</a:t>
            </a:r>
            <a:endParaRPr lang="en-US" sz="1082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снабжает человека ресурсами для энергии, промышленности и строительства: разные виды пород дают разные материалы и продукты.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материалам о полезных ископаемых.
</a:t>
            </a:r>
            <a:endParaRPr lang="en-US" sz="91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025" y="1962684"/>
            <a:ext cx="521100" cy="5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71128"/>
            <a:ext cx="529800" cy="470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94750"/>
            <a:ext cx="529800" cy="4238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 земная кора: из чего рождается плодородие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и мёртвое органическое вещество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содержит остатки растений и животных, а также живые организмы. Перегной образуется при разложении органики, что делает почву более тёмной и плодородной.
</a:t>
            </a:r>
            <a:endParaRPr lang="en-US" sz="93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породы в 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формируется из разрушенных горных пород. Частицы камня постепенно измельчаются, смешиваются с водой и воздухом, образуя минеральную часть, на которой затем развивается растительность.
</a:t>
            </a:r>
            <a:endParaRPr lang="en-US" sz="940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перенос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растворять и переносить вещества внутри почвы. Благодаря этому в ней накапливаются полезные элементы, а растения получают питание через корни.
</a:t>
            </a:r>
            <a:endParaRPr lang="en-US" sz="982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и условия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 нужен воздух: он проникает между частицами и помогает организмам дышать. От баланса влаги и воздуха зависит, насколько быстро идёт разложение и рост растений.
</a:t>
            </a:r>
            <a:endParaRPr lang="en-US" sz="9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внешние силы меняют земную кору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силы действуют одновременно, их влияние заметнее там, где много воды, часты ветра или чередуются заморозки и оттаивания, например вблизи рек и в горных районах.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рельеф формируется не только «внутри» Земли. Разрушение и перенос частиц создают овраги, долины и другие формы, а живые организмы усиливают изменения.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факторов выветривания и эрозии, без количественных процентов.
</a:t>
            </a:r>
            <a:endParaRPr lang="en-US" sz="7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изучают земную кору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Скважины: заглянуть в глубину по-настоящему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бурят скважины и получают образцы пород на разных глубинах. Так можно сравнивать состав и слои, которые недоступны прямому осмотру. Результаты помогают уточнить толщину земной коры и характер её строения.
</a:t>
            </a:r>
            <a:endParaRPr lang="en-US" sz="87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под микроскопом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образцов показывает, из каких минералов сложены породы и как они изменялись. Лабораторные методы выявляют признаки разрушения, сжатия и превращений. По этим данным делают выводы о том, какие процессы работали в регионе раньше и как они влияют сейчас.
</a:t>
            </a:r>
            <a:endParaRPr lang="en-US" sz="820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Сейсмические волны и спутниковые снимки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землетрясений сейсмические волны проходят через внутренние слои Земли. По тому, как меняется их скорость и направление, можно судить о глубинных структурах. А спутниковые снимки помогают видеть рельеф и разломы на больших территориях.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земная кора важна для человека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земной коре расположены города, дороги, поля и заводы. Поэтому выбор места для строительства напрямую связан с тем, из каких пород сложена территория и как она ведёт себя при нагрузках.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коры влияет на устойчивость грунтов и возможность прокладывать коммуникации. Если понимать особенности слоёв, проще снижать риски просадок, деформаций и других проблем, возникающих при строительстве.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земной коры помогает находить полезные ископаемые и безопасно планировать их добычу. Там, где разломы активны, требуется осторожность при работе и при размещении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Опасности, связанные с земной корой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цепочка: движение плит → разломы → опасные явления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факты о земной коре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тонкая и твёрдая оболочка Земли. Несмотря на небольшую толщину по сравнению с планетой, она сильно влияет на жизнь людей, природные ландшафты и размещение ресурсов.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состоит из разных горных пород и непрерывно меняется: одни породы разрушаются, другие образуются заново. Эти изменения происходят постепенно, но также возможны резкие события.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разделена на крупные участки — литосферные плиты. Плиты движутся очень медленно, и именно их взаимодействие часто объясняет формирование гор и природных опасностей.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коре находятся полезные ископаемые, образуются почвы и возникают явления вроде землетрясений и вулканов. Поэтому её изучение помогает ориентироваться в природе и безопаснее планировать деятельность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основа поверхности нашей планеты
</a:t>
            </a:r>
            <a:pPr algn="ctr" indent="0" marL="0">
              <a:lnSpc>
                <a:spcPct val="90000"/>
              </a:lnSpc>
              <a:buNone/>
            </a:pPr>
            <a:r>
              <a:rPr lang="en-US" sz="35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соединяет рельеф, полезные ископаемые, почвы, землетрясения и вулканы. Она важна, потому что именно здесь живёт человек. Изучение коры помогает понимать Землю и беречь её ресурсы.
</a:t>
            </a:r>
            <a:endParaRPr lang="en-US" sz="357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2026-05-12T23:39:47Z</dcterms:created>
  <dcterms:modified xsi:type="dcterms:W3CDTF">2026-05-12T23:39:47Z</dcterms:modified>
</cp:coreProperties>
</file>