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России и за рубежом: ключевые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поездок, изучение культур и связь с образованием и технологиями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школьники все чаще путешествуют: образовательные поездки и обмен опытом расширяют кругозор и развивают навыки общения. Интернет и глобализация делают планирование простым и доступным.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путешествия важны для школьников сегодня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 сочетает мягкий климат Черноморского побережья и величественные горы Кавказа, привлекая любителей пляжного отдыха и активных походов в горах.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 – морской и горный курорт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– самое глубокое древнее озеро мира, место обитания редких видов животных и объектов экологического туризма, уникальный центр природы России.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– природное чудо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славится историческим центром, архитектурой XVIII-XIX веков, музеями и театрами, где дети знакомятся с богатством искусств и истории страны.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– культурная столица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леса, чистые озёра и традиции коренных народов создают условия для экологических туров и изучения природы с бережным отношением.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Карелия – природа и экологический туризм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туристические регионы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Ростуризм,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туризм вырос на 15% после 2020 года благодаря доступным маршрутам и программам поддержки.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путешествий по России связано с удобством и государственным стимулированием туризма.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потоки: внутренняя и зарубежная статистика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занимает второе место с богатой историей и выгодными условиями для пляжного туризма.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— лидер среди направлений благодаря упрощённому визовому режиму и тёплому морю для семейного отдыха.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 Таиланд ценятся за культурное разнообразие, национальную кухню и широкий выбор развлечений.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привлекательна близостью и возможностями зимних видов спорта для школьников и их родителей.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страны для зарубежных поездок россиян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транспортных средств по доле использования внутри страны и за рубежом.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страны предпочтение железнодорожному и авиационному транспорту связано с большими расстояниями.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видов транспорта для путешествий внутри России и за рубежом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традиции и праздники разных регионов расширяет знания о национальных особенностях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региональной кухни и фольклора способствует пониманию многообразия культурного наследия России и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иностранных языков во время поездок улучшает навыки коммуникации и уверенность в общении.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архитектурой, ремеслами и искусством развивает эстетический вкус и творческое мышление.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открытия через путешествия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575" y="917193"/>
            <a:ext cx="2104800" cy="201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9431" y="917181"/>
            <a:ext cx="2104800" cy="2016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3467" y="917181"/>
            <a:ext cx="2104800" cy="20164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5325" y="917193"/>
            <a:ext cx="2104800" cy="201641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6437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и Красная площадь
</a:t>
            </a:r>
            <a:endParaRPr lang="en-US" sz="1356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политический центр, символ государства, с уникальной архитектурой и музеями, которые рассказывают о многовековой истории России.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610557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— сокровищница искусства
</a:t>
            </a:r>
            <a:endParaRPr lang="en-US" sz="1265" dirty="0"/>
          </a:p>
        </p:txBody>
      </p:sp>
      <p:sp>
        <p:nvSpPr>
          <p:cNvPr id="13" name="Text 3"/>
          <p:cNvSpPr txBox="1"/>
          <p:nvPr/>
        </p:nvSpPr>
        <p:spPr>
          <a:xfrm>
            <a:off x="2610557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художественных музеев мира в Санкт-Петербурге с огромной коллекцией произведений разных эпох и культур.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4678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сокровище — Байкал
</a:t>
            </a:r>
            <a:endParaRPr lang="en-US" sz="1356" dirty="0"/>
          </a:p>
        </p:txBody>
      </p:sp>
      <p:sp>
        <p:nvSpPr>
          <p:cNvPr id="15" name="Text 5"/>
          <p:cNvSpPr txBox="1"/>
          <p:nvPr/>
        </p:nvSpPr>
        <p:spPr>
          <a:xfrm>
            <a:off x="4714678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пресноводное озеро окружено невероятной природой, включая редких животных и растения, привлекающих юных натуралистов.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821438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Кижи и деревянное зодчество
</a:t>
            </a:r>
            <a:endParaRPr lang="en-US" sz="1356" dirty="0"/>
          </a:p>
        </p:txBody>
      </p:sp>
      <p:sp>
        <p:nvSpPr>
          <p:cNvPr id="17" name="Text 7"/>
          <p:cNvSpPr txBox="1"/>
          <p:nvPr/>
        </p:nvSpPr>
        <p:spPr>
          <a:xfrm>
            <a:off x="6821438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музей под открытым небом в Карелии с древними деревянными церквями и домами, отражающими народное мастерство.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достопримечательности России для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путешествуют с родителями или в школьных группах, достигая интереса к организованному туризму.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юных туристов влияет на развитие детских туристических программ и сервисов.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туристов: детский и взрослый туризм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выбор направлений с природными и культурными объектами на любой сезон расширяет туристические возможности.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— экономия на билетах и проживании делает поездки внутренними более привлекательными.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языка и традиций способствует комфортному отдыху и образовательному опыту для школьников.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путешествий по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Эйфелева башня манит миллионы туристов своей уникальной архитектурой и панорамой города. Для российских школьников это возможность прикоснуться к истории и культуре Франции во время образовательных экскурсий.
</a:t>
            </a:r>
            <a:endParaRPr lang="en-US" sz="88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— символ романтической Европы
</a:t>
            </a:r>
            <a:endParaRPr lang="en-US" sz="1104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амфитеатр Колизей поражает масштабом и историей древнего Рима. Он привлекает туристов из России, заинтересованных в изучении древних цивилизаций и архитектурных достижений.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в Риме — свидетелем античных времён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Величественный мавзолей Тадж-Махал в Индии является объектом наследия ЮНЕСКО. Российские школьники ценят его как символ любви и традиций древнего Востока.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— жемчужина индийской культуры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стена протяжённостью тысячи километров рассказывает историю обороны Китая. Экскурсии для российских подростков позволяют познакомиться с богатой культурой и инженерным гением древних китайцев.
</a:t>
            </a:r>
            <a:endParaRPr lang="en-US" sz="930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одна из новых чудес света
</a:t>
            </a:r>
            <a:endParaRPr lang="en-US" sz="1113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 зарубежных достопримечательностей среди российских туристов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16264"/>
            <a:ext cx="4063200" cy="14579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ТурСтат,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затрат для семьи из трёх человек на неделю отдыха в Сочи и Турции. Учитываются транспорт, проживание и питание; различия объясняются главным образом транспортными расходами.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 России заметно дешевле, в основном за счёт меньших транспортных расходов.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стоимости путешествий по России и за границей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 английского в повседневных ситуациях во время поездок помогает школьникам улучшить понимание разговорной речи и увеличить словарный запас.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носителями языка способствует развитию навыков слушания и говорения, что трудно получить только в классе.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лагеря и программы обмена, такие как AFS и FLEX, расширяют возможности изучения языка и укрепляют уверенность в его применении.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зарубежных поездок на владение английским языком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границей ребята пробуют пиццу и пасту в Италии, суши в Японии и паэлью в Испании, что расширяет гастрономический кругозор.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поездках по России школьники знакомятся с традиционными блюдами, такими как борщ, блины и пельмени, углубляя знания о своей культуре.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Гастрономический туризм помогает понять традиции народов и особенности их повседневного питания, что воспитывает уважение к различиям.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кулинарных мастер-классах становится популярным способом познания новых культур и технологий приготовления пищи.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национальной кухней в путешествиях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для успешной организации путешествия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 подготовка к поездке для комфортного и безопасного отдыха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575" y="917193"/>
            <a:ext cx="2104800" cy="201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9431" y="917181"/>
            <a:ext cx="2104800" cy="2016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3467" y="917181"/>
            <a:ext cx="2104800" cy="20164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5325" y="917193"/>
            <a:ext cx="2104800" cy="201641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6437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центр экологических маршрутов
</a:t>
            </a:r>
            <a:endParaRPr lang="en-US" sz="121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озеро Байкал привлекает школьников своими природными богатствами и программами экообразования. Здесь дети учатся заботиться о природе и участвуют в экологических акциях.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610557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— рай для любителей природы
</a:t>
            </a:r>
            <a:endParaRPr lang="en-US" sz="1356" dirty="0"/>
          </a:p>
        </p:txBody>
      </p:sp>
      <p:sp>
        <p:nvSpPr>
          <p:cNvPr id="13" name="Text 3"/>
          <p:cNvSpPr txBox="1"/>
          <p:nvPr/>
        </p:nvSpPr>
        <p:spPr>
          <a:xfrm>
            <a:off x="2610557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Алтая предлагают разнообразные экомаршруты, где школьники не просто наслаждаются красотами, но и изучают биологическое разнообразие, не вредя окружающей среде.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4678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Карелия — экологический отдых и активность
</a:t>
            </a:r>
            <a:endParaRPr lang="en-US" sz="1204" dirty="0"/>
          </a:p>
        </p:txBody>
      </p:sp>
      <p:sp>
        <p:nvSpPr>
          <p:cNvPr id="15" name="Text 5"/>
          <p:cNvSpPr txBox="1"/>
          <p:nvPr/>
        </p:nvSpPr>
        <p:spPr>
          <a:xfrm>
            <a:off x="4714678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озёра Карелии подходят для школьных туров с целью изучения природы. Ребята участвуют в посадке деревьев и уборках территорий, формируя уважение к экологии.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821438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квесты как форма обучения
</a:t>
            </a:r>
            <a:endParaRPr lang="en-US" sz="1356" dirty="0"/>
          </a:p>
        </p:txBody>
      </p:sp>
      <p:sp>
        <p:nvSpPr>
          <p:cNvPr id="17" name="Text 7"/>
          <p:cNvSpPr txBox="1"/>
          <p:nvPr/>
        </p:nvSpPr>
        <p:spPr>
          <a:xfrm>
            <a:off x="6821438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путешествий проводятся интерактивные квесты и игры, направленные на развитие экологического сознания и навыков защиты окружающей среды среди подростков.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 и защита природы 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климатических условий требует подготовки, чтобы избежать переохлаждения или перегрева, особенно у детей и подростков.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местных правил движения, экстренных номеров и законов помогает быстро реагировать в нестандартных ситуациях и избежать проблем.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страховка обязательна при зарубежных поездках для защиты от возможных заболеваний и несчастных случаев.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правила безопасности во время путешествий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Google Maps и Яндекс.Карты помогают легко ориентироваться в новых городах. Это особенно важно для школьников, путешествующих с родителями или школой.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Онлайн-карты и навигаторы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с переводчиками и мобильными курсами английского значительно упрощают общение и освоение языка за рубежом, повышая уверенность и безопасность.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переводчики и обучающие приложения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VR и 360-градусные видео открывают возможности познания мировых достопримечательностей из дома или путешествия, расширяя кругозор и повышая интерес.
</a:t>
            </a:r>
            <a:endParaRPr lang="en-US" sz="963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экскурсии и 3D-туризм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 для бронирования отелей и транспорта экономят время и деньги, позволяют гибко менять планы и подбирать удобные маршруты для школьных групп и семей.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Онлайн-планирование и бронирование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для путешественников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формируют самостоятельность, помогая школьникам планировать бюджет и организовывать своё время эффективно.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представителями разных культур развивает коммуникабельность и толерантность, расширяя мировоззрение ребёнка.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различных вариантов маршрутов и транспортных средств способствует развитию логики и критического мышления.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путешествий положительно влияет на успеваемость и мотивацию благодаря новым впечатлениям и расширению интересов.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важных навыков подростков через путешествия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стимулируют рост личности подростков, развивают языковые навыки и межкультурное понимание, формируя ответственное отношение к обществу и окружающей среде.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— ключ к развитию и пониманию мира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2026-05-07T03:59:51Z</dcterms:created>
  <dcterms:modified xsi:type="dcterms:W3CDTF">2026-05-07T03:59:51Z</dcterms:modified>
</cp:coreProperties>
</file>