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линии пересекаются и какие углы при этом образуются.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пересекающиеся прямые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линии легко заметить на дорогах, в тетради в клетку, на схемах улиц и в простых чертежах. В геометрии они помогают изучать углы и учиться точно измерять их в градусах.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пересекающихся прямых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общих точек нет, прямые являются параллельными и не пересекаются. Когда прямые полностью совпадают, общих точек бесконечно много, поэтому это уже не пересечение.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пересекающихся прямых важен именно один общий пункт. По нему можно определить, где на рисунке образуются углы и какие связи между ними нужно использовать в задаче.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Пересекающимися называют прямые, которые имеют ровно одну общую точку на плоскости. Именно в этой точке линии встречаются и меняют направление взгляда на чертеже.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чертеже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пересекающиеся прямые часто похожи на крест или букву X. Такой вид помогает быстро увидеть место, где линии встретились, даже без измерений.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углы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точку обычно отмечают буквой. Вокруг неё образуются четыре угла, и именно они становятся главным объектом в задачах на нахождение неизвестных значений.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углов образуется при пересечении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прямые пересекаются не под прямым углом, среди этих углов обычно есть два острых и два тупых. Их величины связаны между собой.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не выбираются случайно: каждый соседний угол связан с другим через общую сторону или через противоположное положение.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пересечении двух прямых всегда появляется четыре угла. Они расположены вокруг одной точки и вместе образуют полный поворот.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перпендикулярны, все четыре угла становятся одинаковыми и равны 90°. Это самый удобный для вычислений случай.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при пересечении прямых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круговой схеме удобно видеть, как одна точка делит плоскость на четыре части.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сектора показывают частный случай пересечения: при перпендикулярных прямых все углы одинаковы.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пересекающихся и перпендикулярных прямых; курс геометрии 6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находятся напротив друг друга при пересечении двух прямых. Они не имеют общей стороны, но всегда равны по величине.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вертикальный угол равен 35°, то противоположный ему тоже равен 35°. Это позволяет находить ответ сразу, без дополнительных построений.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вертикальных углов особенно полезно в задачах, где на рисунке отмечен только один угол. Тогда второй находится мгновенно по равенству.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находить неизвестный угол, если известен его сосед по прямой.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сумма смежных углов, лежащих на одной прямой.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 в школьном курсе геометрии.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углов при пересечении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случаев помогает быстро выбрать нужное правило в задаче.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расположение углов, затем применяют нужное правило: равенство или сумму 180°.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6 класса: пересекающиеся и перпендикулярные прямые.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— частный случай пересечения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пересекаются под прямым углом, они называются перпендикулярными. В этом случае все четыре угла одинаковы и равны 90°.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линии легко увидеть на клетчатой бумаге, в углах тетрадного листа, в прямоугольниках и других фигурах с прямыми углами.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частный случай удобно использовать в задачах: достаточно заметить прямой угол, чтобы сразу понять значение всех остальных углов на рисунке.
</a:t>
            </a:r>
            <a:endParaRPr lang="en-US" sz="12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неизвестного угла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свойствах вертикальных, смежных и прямых углов при пересечении прямых.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точка пересечения имеет свои координаты и помогает точно указать место встречи двух прямых. По ней удобно проверять правильность построения.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заданиях прямые строят по клеткам или по двум точкам, а затем находят общую точку без сложных вычислений. Это развивает внимательность и умение читать графики.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 на координатной плоскости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отличаются разные случаи пересечения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важно не только увидеть линии, но и определить, какие углы они образуют между собой.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Перпендикулярное пересечение наиболее удобно для вычислений, а обычное требует применять свойства вертикальных и смежных углов.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пересекающихся прямых,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вертикальные и смежные углы: первые лежат напротив, а вторые имеют общую сторону и образуют прямую линию.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Считают, что все углы при пересечении одинаковы. Это верно только для перпендикулярных прямых, где каждый угол равен 90°.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проверить сумму смежных углов. Если она не равна 180°, значит, на чертеже были выбраны не те углы.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рисунок и торопятся с ответом. Сначала нужно найти связи между углами, а уже потом выполнять вычисления.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пересекающихся прямых в окружающем мире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перекрёстке дороги пересекаются под разными углами, и именно там легко увидеть, как образуются пары смежных и вертикальных углов.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клеток регулярно пересекаются и образуют прямоугольные ячейки. Такой рисунок помогает быстро находить прямые углы и проверять построения.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рамы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Перекладины в окнах часто расположены крест-накрест или под прямым углом. Это хороший пример пересечения линий в привычных предметах.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узорах и схемах линии нередко пересекаются, создавая симметричные фигуры. Такие изображения помогают узнавать геометрию в повседневной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задачи на углы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отмечать на рисунке все известные и искомые углы, чтобы не потерять связь между ними.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порядок действий снижает число ошибок и помогает быстро выбрать нужное правило для любого чертежа.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 теме «Пересекающиеся прямые»,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для закрепления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 одному известному углу находят остальные при пересечении прямых.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один угол, можно сразу найти остальные по двум главным правилам: равенству вертикальных углов и сумме смежных до 180°.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«Пересекающиеся прямые»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помогают понять, как устроены углы на чертеже, и учат работать с градусной мерой. Эти навыки нужны уже в первых задачах на построение.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геометрические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 же идеи встречаются при изучении параллельных прямых, многоугольников и координатной плоскости. Они также нужны при работе с биссектрисой и прямоугольными фигурами.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чем связана тема пересекающихся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пересекающихся прямых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равны, а смежные составляют 180°. Эти два правила позволяют находить неизвестные значения без лишних построений.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прямые перпендикулярны, все углы равны 90°. Этот частный случай важно сразу распознавать в задачах и на рисунках.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пересекающихся прямых одна общая точка, а вокруг неё образуются четыре угла. Это главный признак, по которому их легко узнать на чертеже.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учат видеть закономерности в чертежах и быстро находить углы по простым правилам. Эти знания нужны для дальнейшего изучения геометрии и уверенного решения задач.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2026-05-24T17:46:12Z</dcterms:created>
  <dcterms:modified xsi:type="dcterms:W3CDTF">2026-05-24T17:46:12Z</dcterms:modified>
</cp:coreProperties>
</file>