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проекты по литературному чтению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рисуем, обсуждаем и открываем книги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проект делает чтение понятным и живым: короткий текст, рисунок, пересказ и работа вместе помогают удержать внимание и легче запомнить книгу. Он связывает урок с домашним чтением, библиотекой и любимыми сказками.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проект помогает лучше читать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идеи для проекта о сказке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увидеть сказку почти как маленький спектакль. По ней легко понять, кто где стоит, что происходит и какое настроение у сцены. Если рядом есть подпись, проект получается понятным даже тому, кто ещё только учится читать.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хочется перечитывать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пишет название сказки и называет героев. Потом вспоминает, где происходят события и какой момент запомнился больше всего. Рядом можно добавить рисунок с любимым эпизодом и короткую подпись о том, почему именно этот герой стал самым близким.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добрая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41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проекта ребёнок делает простой вывод: кто поступил смело, кто помог другому, а кто ошибся. Так сказка превращается не только в чтение, но и в разговор о добре, труде, дружбе и справедливости.
</a:t>
            </a:r>
            <a:endParaRPr lang="en-US" sz="11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герое говорят дела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проекте о любимом герое ребёнок показывает не только лицо персонажа, но и его поступки. Так становится понятно, почему герой запомнился и чем он нравится читателю.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примера можно взять персонажей из сказок Корнея Чуковского, стихов Агнии Барто, произведений Самуила Маршака или русских народных сказок. Одна удачная фраза из текста делает образ особенно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из бумаги и фантазии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Книжка-малышка обычно состоит из нескольких страниц, где текст совсем небольшой. На них легко разместить загадку, считалку или короткий отрывок и не потеряться в строчках.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нужна аккуратная обложка с названием, а внутри — рисунки и подписи к ним. Такая работа учит бережно обращаться с бумагой и красиво оформлять свою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 в стихах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строки помогают быстрее запомнить стихотворение. Они звучат как знакомый припев и делают чтение более уверенным.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подсказывает, где делать паузы и как читать выразительно. Благодаря ему стихотворение легко произносится вслух.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может быть весёлым, нежным или задумчивым. Ребёнок учится замечать это по словам, рифме и интонации.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игрушки, школа, семья и времена года делают стихи близкими и ясными. Их легко представить, поэтому и запоминать проще.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проект о народной сказке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берёт знакомую сказку, например «Колобок» или «Теремок», и отмечает её название.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 называет персонажей, волшебные предметы и повторяющиеся слова, которые слышны почти в каждой сцене.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выбирается самый важный эпизод: встреча, помощь, испытание или смешной поворот сюжета.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короткая мысль о том, чему учит сказка и почему её интересно читать снова.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ребёнку пройти путь от выбора книги до устного рассказа о готовой работе.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проекта по литературному чтению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условие — внимательно читать текст и не пропускать важные слова. Тогда легче назвать героев, события и главную мысль без путаницы.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выполнить проект хорошо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условие — уважать одноклассников, слушать советы и бережно обращаться с книгой. В доброй атмосфере проект делается спокойнее и получается лучше.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условие — писать аккуратно и коротко. Название, автор, персонажи и вывод должны быть понятными, чтобы работу было приятно рассматривать.
</a:t>
            </a:r>
            <a:endParaRPr lang="en-US" sz="9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картинки помогают в проекте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рядом с тетрадью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подсказывает, с чего начать работу: какое произведение выбрать и какие слова не забыть. Рядом можно держать тетрадь или лист, чтобы сразу записывать название, героев и короткий вывод. Так проект получается собранным и понятным.
</a:t>
            </a:r>
            <a:endParaRPr lang="en-US" sz="1080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взрослого и книги из библиотеки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или библиотечная книга даёт красивую обложку, крупный шрифт и удобный текст для чтения. Взрослый помогает выбрать нужный отрывок и объяснить его смысл. Вместе легче сделать проект точным, аккуратным и очень книжным.
</a:t>
            </a:r>
            <a:endParaRPr lang="en-US" sz="1010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 произведению помогает увидеть героев, место действия и настроение текста. Иногда одна картинка рассказывает почти всё, что ребёнок ещё не успел выразить словами. Поэтому иллюстрации становятся настоящими помощниками, а не просто украшением.
</a:t>
            </a:r>
            <a:endParaRPr lang="en-US" sz="10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«Моя домашняя библиотека»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проекте ребёнок показывает книги, которые живут дома рядом с семьёй: на полке, в корзине или на столе. К работе можно добавить обложки, фотографии и список самых любимых произведений.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рассказать, кто в семье читает вслух, какие книги берут чаще всего и почему именно они нравятся. Такой проект делает книгу частью повседневной жизни и тёплых семейных вечеров.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выбирают пословицы и загадки о труде, дружбе, семье, школе или природе. Важно взять короткие тексты, которые легко прочитать и запомнить.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объясняют смысл простыми словами: что советует пословица, о чём напоминает загадка и какие слова звучат образно. Это помогает лучше понять народную мудрость.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этого подбирают рисунок или символ, который подсказывает ответ и помогает увидеть скрытый смысл. Иллюстрация делает проект ярким и понятным.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конце записывают, чему учит выбранный текст: быть внимательным, трудолюбивым, добрым или дружным. Так у проекта появляется ясный вывод.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«Пословицы и загадки»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30118"/>
            <a:ext cx="306494" cy="272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результат удачным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видно, о чём работа: о сказке, герое, стихотворении или книге из дома. Тема не теряется среди лишних деталей и легко читается.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по содержанию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Рисунки, обложки и подписи связаны с текстом. Они помогают не просто украсить страницу, а показать, что ребёнок понял произведение.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хорошем проекте есть автор, название, герои и главное событие. Короткие записи без ошибок делают работу аккуратной и убедительной.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Завершённая работа показывает личное мнение ребёнка: что понравилось, чему научила книга и какой герой запомнился больше всего. Это придаёт проекту живой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проекты по литературному чтению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понимание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помогает говорить о прочитанном полными и понятными фразами. Ребёнок учится пересказывать, выделять главное и замечать, какие слова особенно важны в тексте.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и интерес к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работа готова, первоклассник сам показывает её и рассказывает о книге. Это укрепляет уверенность, а ещё вызывает желание читать дальше и узнавать новых авторов.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Особенно нравятся проекты о животных: в сказках они смешные, смелые и очень разные. Такие герои легко запоминаются и сразу вызывают улыбку.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Проекты о семье, дружбе и школе близки каждому ребёнку. В них легко подобрать примеры из жизни, короткие тексты и простые рисунки.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темы для первоклассников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Темы о временах года и природе помогают замечать изменения вокруг. Здесь хорошо работают стихи, загадки и яркие иллюстрации с солнцем, снегом или дождём.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Волшебные превращения и игрушки тоже особенно интересны. В таких проектах есть место фантазии, красивым картинкам и маленьким открытиям о книге.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проектов в классе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выставке рядом оказываются книжки-малышки, рисунки, аппликации и маленькие плакаты. Каждая работа показывает, как по-разному можно рассказать об одной прочитанной истории.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Одни дети выделяют героя, другие — яркую картинку или любимую фразу из текста. Вместе эти работы создают в классе тёплую и дружелюбную книжную полку.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важно договориться и распределить дела: кто выберет картинку, кто напишет заголовок, а кто подготовит рассказ. Тогда каждый участник будет нужен и полезен.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 время работы помогают добрые слова, уважение и честность. Нельзя смеяться над чужой идеей: у каждого может быть свой интересный взгляд на книгу.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кто-то затрудняется, остальные подсказывают спокойно и по делу. Так проект становится не только красивым, но и по-настоящему общим.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дружной работы над проектом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шага — прочитать, выбрать и оформить — помогают лучше запомнить книгу и почувствовать радость собственного открытия.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проекта по литературному чтению для 1 класса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сам находит героя, подбирает рисунок и пишет подпись, произведение запоминается особенно надолго. Проект превращает чтение в личный успех и тёплое воспоминание.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запоминаются лучшие работы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 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проект запоминается одним удачным образом: смешной мордочкой, забавной шляпой или необычной позой героя. Один рисунок сразу подсказывает, что ребёнок внимательно прочитал текст и заметил характер персонажа.
</a:t>
            </a:r>
            <a:endParaRPr lang="en-US" sz="111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Книжка-малышка с любимой сказкой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странице — яркая обложка, а внутри короткий текст и простые рисунки. Такая работа выглядит почти как настоящая книга, только сделана детскими руками и с большой любовью.
</a:t>
            </a:r>
            <a:endParaRPr lang="en-US" sz="1103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маленькое открытие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проекты, где рядом с загадкой появляется ответ, объяснение и короткий вывод. В такой работе видно, как ребёнок не просто списал текст, а подумал, сравнил и сделал собственное открытие.
</a:t>
            </a:r>
            <a:endParaRPr lang="en-US" sz="12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хочется открыть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литературному чтению учат читать с интересом, думать о героях и бережно относиться к слову. Они превращают обычный урок в маленькое путешествие по книгам.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2026-05-24T00:16:01Z</dcterms:created>
  <dcterms:modified xsi:type="dcterms:W3CDTF">2026-05-24T00:16:01Z</dcterms:modified>
</cp:coreProperties>
</file>