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Муромец и Соловей Разбойник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Былина о подвиге богатыря, который побеждает зло на дороге к Киеву.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Былина — это древняя народная песня о богатырях и их подвигах. В ней история переплетается с вымыслом и ярким преувеличением, поэтому сюжет об Илье Муромце особенно наглядно показывает силу, справедливость и защиту дороги к Киеву.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Былина о подвиге и защите земли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народной традиции он стал примером настоящего героя: смелого, терпеливого, выдержанного и готового встать на защиту слабых без лишних слов.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Муромец в былине показан как богатырь огромной силы, но не вспыльчивый, а спокойный и уверенный в себе. Он действует обдуманно и не тратит силы напрасно.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главная цель — служить Русской земле, а не прославлять себя. Поэтому Илья выступает как защитник людей и помощник тех, кто оказался в беде.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Илья Муромец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как испытание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отправляется из родного Мурома в Киев, и уже сам путь становится частью сюжета. Дорога здесь не просто движение, а проверка мужества и верности долгу.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из Мурома в Киев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важен Киев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 в былине — центр власти и порядка. Именно туда должен добраться герой, поэтому каждое препятствие на пути показывает, насколько он готов защитить землю и людей.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сюжет былины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сокращённом пересказе былины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06" y="1639059"/>
            <a:ext cx="320715" cy="3207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67164" y="1643683"/>
            <a:ext cx="350400" cy="3114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67564" y="3368831"/>
            <a:ext cx="350400" cy="2803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82006" y="3348634"/>
            <a:ext cx="320715" cy="320715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Муромец как богатырь-защитник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действует ради тех, кто не может постоять за себя. Его сила нужна не для славы, а для охраны дороги, путников и всей Русской земли.
</a:t>
            </a:r>
            <a:endParaRPr lang="en-US" sz="1400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уверенность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Богатырь не суетится и не хвастается. Он уверен в себе, потому что знает свою цель и умеет сохранять самообладание даже перед опасностью.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долгу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не ищет личной выгоды. Он выполняет свой долг честно и до конца, показывая, что настоящий герой отвечает не только за себя, но и за других.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идеал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богатыря выражает представление о справедливом человеке. В нём ценятся мужество, честность и готовность прийти на помощь в трудную минуту.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Соловей Разбойник живёт у дороги и нападает на путников, поэтому его образ связан с угрозой и нарушением порядка. Он мешает движению и пугает всех, кто оказывается рядом.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Соловей Разбойник — образ опасности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страшный свист делает врага особенно необычным: в нём соединяются черты человека и чудовища. Так былина показывает не просто злодея, а разрушительную силу, которой нужно противостоять.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2090241"/>
            <a:ext cx="4328400" cy="1381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героев помогает увидеть главный смысл былины: добро защищает путь, а зло его разрушает.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героев подчёркивает, что народ ценит не саму силу, а силу, направленную на защиту людей.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былины «Илья Муромец и Соловей Разбойник» (сокращённый пересказ)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Ильи Муромца и Соловья Разбойника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сюжет строится вокруг подвига и защиты дороги к Киеву.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— героический поступок и служение земле Русской; остальные темы поддерживают этот главный смысл.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сюжета былины «Илья Муромец и Соловей Разбойник»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былины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помогают сделать рассказ ритмичным и запоминающимся. Благодаря им сказитель может легче держать ход повествования и выделять важные моменты.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былинного языка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эпитеты придают образам торжественность: они делают героя, врага, Киев и саму дорогу яркими и легко узнаваемыми.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Гипербола усиливает впечатление от событий. Преувеличение показывает, насколько страшен Соловей Разбойник и насколько велика сила Ильи Муромца.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Неторопливое повествование и устойчивые выражения создают ощущение древней песни. Так речь становится особенной и помогает передать величие подвига.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образа противопоставлены через художественное преувеличение: один символизирует защиту, другой — разрушительную угрозу.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Гипербола делает Илью Муромца особенно могучим, а Соловья Разбойника — почти стихийной силой. Так былина усиливает впечатление от поединка.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былины «Илья Муромец и Соловей Разбойник»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00" y="2526629"/>
            <a:ext cx="4296900" cy="171244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 помогают сделать речь торжественной, ритмичной и запоминающейся.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приёмы работают вместе: они не просто украшают текст, а помогают слушателю ярко представить героя, врага и напряжение сюжета.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былины «Илья Муромец и Соловей Разбойник»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приёмы в былине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показывает, как спокойное движение героя постепенно превращается в опасное испытание, а затем снова приводит к восстановлению порядка.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напряжения связан со свистом Соловья Разбойника. После этого сюжет быстро движется к развязке и возвращению спокойствия.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Сюжетный анализ былины «Илья Муромец и Соловей Разбойник»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нарастает напряжение в сюжете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621650"/>
            <a:ext cx="8556900" cy="6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Илья побеждает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262613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Выезд из Мурома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отправляется в путь спокойно и уверенно. Он уже готов к испытанию, потому что действует не ради славы, а ради долга.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28546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 угрозой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дороге появляется Соловей Разбойник. Опасность не останавливает богатыря: он не отступает и не теряет самообладания.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94463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Решительный бой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действует смело и быстро. Его сила соединяется с выдержкой, поэтому враг не успевает навязать свою власть.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060388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и порядок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Разбойник побеждён и доставлен в Киев. Герой восстанавливает безопасность на дороге и получает признание за справедливый подвиг.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50570" y="0"/>
            <a:ext cx="279276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5739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 — центр порядка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былине Киев показан как место, куда должен вернуться порядок после победы над врагом. Город становится символом общей безопасности и русской земли.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800" y="370425"/>
            <a:ext cx="5739000" cy="13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 и князь Владимир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5739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Владимир — признание подвига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Владимир принимает Илью как героя, важного для всех. Это подчёркивает, что подвиг богатыря нужен не только ему самому, но и всему народу.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опасности к порядку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развитие сюжета от угрозы на дороге до восстановления мира в Киеве.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Былина показывает не просто физическую мощь, а характер, который помогает защитить людей и довести дело до справедливого конца.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Муромец воплощает полный набор богатырских качеств. Именно поэтому он воспринимается как настоящий защитник, а не просто сильный человек.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образа Ильи Муромца в былине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ценятся в богатыре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3414" y="1565209"/>
            <a:ext cx="338700" cy="33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75082" y="1565209"/>
            <a:ext cx="296363" cy="338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67564" y="3306874"/>
            <a:ext cx="350400" cy="2803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8064" y="3306874"/>
            <a:ext cx="350400" cy="28032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былина шестиклассника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1704704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Защищать слабых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сила нужна не для обиды других, а для их защиты. Илья Муромец помогает тем, кто не может справиться с опасностью сам.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5685201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бояться испытаний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отступает перед угрозой и сохраняет спокойствие. Былина показывает, что смелость особенно важна в трудной и непонятной ситуации.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1704704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Действовать по справедливости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побеждает не ради мести, а ради порядка на дороге. Его поступок напоминает, что справедливость важнее грубой силы.
</a:t>
            </a:r>
            <a:endParaRPr lang="en-US" sz="1400" dirty="0"/>
          </a:p>
        </p:txBody>
      </p:sp>
      <p:sp>
        <p:nvSpPr>
          <p:cNvPr id="19" name="Text 5"/>
          <p:cNvSpPr txBox="1"/>
          <p:nvPr/>
        </p:nvSpPr>
        <p:spPr>
          <a:xfrm>
            <a:off x="5685200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Держать слово и помогать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Былина учит ответственности перед людьми и Родиной. Честность, верность долгу и готовность прийти на помощь делают человека достойным уважения.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918378"/>
            <a:ext cx="4328400" cy="17249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передаёт основные элементы сюжета и помогает быстро вспомнить содержание произведения.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строится просто и ясно: путь героя, столкновение с опасностью и восстановление порядка. Это делает былину удобной для пересказа и запоминания.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Сокращённый пересказ былины «Илья Муромец и Соловей Разбойник»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пересказ былины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Былина о силе, которая служит добру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Ильи Муромца напоминает, что настоящая сила измеряется не угрозой, а поступками. Богатырь побеждает зло, защищает дорогу и возвращает людям чувство безопасности.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2026-05-18T18:45:43Z</dcterms:created>
  <dcterms:modified xsi:type="dcterms:W3CDTF">2026-05-18T18:45:43Z</dcterms:modified>
</cp:coreProperties>
</file>