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 Церковь: как они вместе меняли историю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 Церковь: власть, вера и влияние на жизнь людей.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вера: почему они были рядом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искали поддержку веры, а Церковь — защиту и влияние. Поэтому религия нередко становилась частью закона, образования, искусства и повседневных правил общества.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н. э.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возникает в Римской империи и распространяется среди небольших общин, которые собираются тайно и живут по своим правилам веры.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гонения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Христиане отказываются поклоняться императору как богу, поэтому власти считают их опасными. За веру их преследуют и наказывают.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313 год и конец IV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разрешения Константина христианство получают законный статус, а затем становится государственной религией и важной опорой империи.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христиане в Римской империи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влияние христианства в Римской империи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был постепенным: сначала христиане были небольшой и уязвимой общиной, а затем стали частью государственной политики.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исторический материал; условная шкала по этапам развития христианства в Римской империи.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поддержки получало христианство, тем сильнее оно влияло на власть и общество.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Великий и поддержка христианства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прекратил гонения и дал христианам возможность открыто исповедовать веру. Это усилило их положение в государстве и изменило отношение общества к Церкви.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права для христиан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Церкви помогала Константину укреплять свою власть и искать общие идеи, которые могли объединить разных жителей огромной державы.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ради порядка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325 году император созвал собор, чтобы обсудить важные вопросы вероучения. Так он показал, что может влиять на церковные дела ради единства империи.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Никейский собор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власти должны были действовать согласованно: император управлял государством, а патриарх — церковной жизнью.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исторический материал по истории Византии.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византийской системе власть не делилась полностью, но и не была одинаковой. Император и патриарх считались двумя опорами порядка.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императора и патриарха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 Византии у каждой власти были свои обязанности, но их решения влияли друг на друга.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 духовная власть были разделены, но тесно связаны в управлении обществом.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исторический материал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хранитель знаний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переписывали книги вручную и сохраняли тексты, которые могли бы исчезнуть. Благодаря этому знания передавались следующим поколениям.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церквях учили чтению и письму. Для многих людей это было единственным местом, где можно было получить первые навыки обучения.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храмах и монастырях часто работали школы. Там обучали не только вере, но и тому, что было нужно для жизни в обществе.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Священнослужители нередко знали больше других и становились советниками правителей. Их влияние чувствовалось в культуре, книгах и воспитании людей.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Образованное духовенство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Церковь помогала укреплять государство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историческом понимании роли Церкви в объединении общества и поддержке порядка.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храмы как символ союза власти и веры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Византийский храм был не просто местом молитвы, а знаком могущества империи. Высокие купола, свет внутри и богатое убранство создавали ощущение торжественности и силы. Такие здания показывали, что вера и государство связаны между собой.
</a:t>
            </a:r>
            <a:endParaRPr lang="en-US" sz="1037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который поражал величием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храмов украшали мозаики и росписи с яркими образами святых и правителей. Они не только передавали религиозные идеи, но и напоминали людям о порядке, который поддерживает империя.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Мозаики, говорящие без слов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самых известных храмов стала София Константинопольская. Её огромный купол и богатое оформление сделали здание символом Византии. В нём особенно ясно видно, как архитектура соединяла власть, веру и мастерство строителей.
</a:t>
            </a:r>
            <a:endParaRPr lang="en-US" sz="1028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 Константинопольская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между властью и Церковью возникали конфликты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хотели, чтобы Церковь поддерживала их решения и помогала управлять людьми. Духовенство, напротив, стремилось сохранять право говорить независимо и не подчиняться приказам светской власти.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за влияние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Церкви было имущество, земли и доходы, поэтому государственные правители нередко пытались распоряжаться ими сами. Это вызывало недовольство духовенства и становилось причиной затяжных споров.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земли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обсуждался вопрос, кто должен назначать епископов, митрополитов и других церковных лидеров. Если это делал правитель, Церковь теряла самостоятельность и бо́льшую часть влияния.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руководителей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Государству был нужен порядок и единая власть, а Церкви — защита веры и своих правил. Когда эти цели сталкивались, возникали конфликты, которые ослабляли доверие в обществе.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конфликтов между империей и Церковью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редко сводились только к религии: за ними стояли власть, богатство и право управлять людьми.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исторический материал, обобщение причин средневековых конфликтов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частой причиной были назначения церковных руководителей; остальные факторы показывают тесную связь политики и веры.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спор пап и королей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усиливают свою власть и стараются влиять на Церковь, потому что духовенство помогает управлять людьми, землёй и местными общинами.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Разгораются самые известные споры о назначении епископов. Папы настаивают, что церковные должности должны зависеть от Церкви, а не от правителя.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конфликта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споров стороны вынуждены искать компромисс, но напряжение между светской и духовной властью сохраняется ещё многие столетия.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 связь с Византией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988 году князь Владимир принял христианство из Византии. Это укрепило его власть и помогло объединить разные земли Руси вокруг общей веры.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Владимира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верой Русь получила византийские традиции: церковные книги, образцы храмов, иконописи и письменную культуру, которые быстро повлияли на жизнь государства.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культурные связи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042250" y="3784385"/>
            <a:ext cx="4706400" cy="7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сделало княжескую власть более авторитетной, потому что правитель стал восприниматься как защитник новой веры и порядка в стране.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042259" y="3372050"/>
            <a:ext cx="39234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роли власти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69" y="1345200"/>
            <a:ext cx="830916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на Руси после 988 года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крещение Руси повлияло на религию, культуру и государственное устройство.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исторический материал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усилились единая вера, письменность и строительство храмов, а это помогло объединять страну и поддерживать власть князя.
</a:t>
            </a:r>
            <a:endParaRPr lang="en-US" sz="16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христианство распространялось в государстве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том, как вера постепенно становилась частью государственной и 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 повседневной жизни людей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праздники помогали людям отмечать важные даты в году, а также связывали семейную и общественную жизнь с единым ритмом, понятным всей общине.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календарь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Посты, крещения, венчания и отпевания влияли на привычки людей и делали религиозные правила частью обычной жизни, а не только церковной службы.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 и обряды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учили милосердию, уважению к старшим и ответственности за поступки. Эти нормы помогали людям лучше понимать, как жить в обществе.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правила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храмах и монастырях люди могли получить совет, поддержку и участие в общих делах. Поэтому Церковь была важным центром общения в городе и селе.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общение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5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64129"/>
            <a:ext cx="434400" cy="386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книги и символы власти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Переписанные вручную книги сохраняли знания, веру и историю. Они были дорогими и редкими, поэтому особенно ценились как источник учения и памяти.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Песнопения делали богослужение торжественным и запоминающимся. Музыка помогала передавать общее настроение веры и объединяла людей во время службы.
</a:t>
            </a:r>
            <a:endParaRPr lang="en-US" sz="1147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 фрески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 фрески рассказывали о святых и библейских событиях, а заодно украшали храмы. Через изображения люди лучше понимали религиозные идеи.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власти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Крест, корона и другие символы в искусстве показывали связь государства и веры. Так правители подчёркивали своё могущество и особую роль Церкви.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союза империи и Церкви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власти и Церкви влиял не только на политику, но и на школу, искусство и нормы поведения людей.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исторический материал, обобщение последствий средневекового союза власти и Церкви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результаты были заметны в развитии общества, но усиление контроля и споров показывало, что такой союз имел границы.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сила союза и его границы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когда империя и Церковь сотрудничали, общество становилось более единым и упорядоченным. Но попытка одной стороны полностью подчинить другую почти всегда приводила к конфликтам и ослаблению доверия.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2026-06-01T02:23:55Z</dcterms:created>
  <dcterms:modified xsi:type="dcterms:W3CDTF">2026-06-01T02:23:55Z</dcterms:modified>
</cp:coreProperties>
</file>