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Юрьевич Лермонтов: поэт, прозаик, офицер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 русской литературы о свободе, чести и внутренней борьбе.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его эпоха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жил в тревожное время николаевской России, когда общество находилось под строгим контролем. После гибели Пушкина он стал главным голосом нового поколения, а его тексты отразили дух 1830-х годов.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раннее образование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октября 1814 — рождение в Москве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родился в Москве в дворянской семье. Его ранняя жизнь началась в атмосфере, которая впоследствии стала важной частью его памяти и поэзии.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и семейная утрата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он провёл в имении Тарханы у бабушки. Ранняя смерть матери и разлука с отцом сильно повлияли на его характер и будущие произведения.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получил хорошее домашнее образование: изучал языки, музыку, рисование и читал европейских авторов. Это помогло ему рано начать писать стихи.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первые интересы и ранние стихи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круг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учился в Московском университетском благородном пансионе, а затем в Московском университете. Он много читал и быстро расширял свой кругозор. 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творческие опыты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Лермонтов писал стихи и рисовал. В ранних текстах уже заметны мечта, одиночество, дружба и любовь, которые позже станут важными темами его творчества.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Лермонтова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личные события быстро переходили в крупные произведения и важные жизненные повороты.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сильнее в биографии соединяются литература, Кавказ и военная служба.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М. Ю. Лермонтова; ключевые даты, общепринятые в литературоведении.
</a:t>
            </a:r>
            <a:endParaRPr lang="en-US" sz="13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быстро разошлось в списках и сделало молодого автора заметной фигурой русской поэзии.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стихотворения «Смерть поэта»; 1837 год.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для Лермонтова временем мгновенной известности после стихотворения о гибели Пушкина.
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творчестве Лермонтова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простор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пейзажи стали для Лермонтова источником сильных образов. В стихах и прозе природа часто передаёт чувство свободы и внутреннего подъёма.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Кавказу открывали писателю новые виды и впечатления. Дороги, переправы и дальние пути усиливали в его текстах мотив странствия.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крепости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рядом с крепостями и гарнизонами дала ему представление о военной жизни. Эти наблюдения сделали произведения более живыми и конкретными.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видел быт и обычаи местных народов. Это расширяло его взгляд на мир и помогало создавать яркие, запоминающиеся картины.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военная служба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служил офицером и находился в действующей армии на Кавказе. Военная форма и дисциплина стали частью его повседневной жизни, а не только литературного образа.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давала ему возможность наблюдать людей в напряжённых ситуациях. Эти впечатления помогли ему точнее писать о долге, мужестве и человеческом выборе.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1086"/>
            <a:ext cx="4164900" cy="19783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Лермонтова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самые известные произведения, их годы и краткое значение для литературы.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разных жанров показывают, что Лермонтов одинаково силён и в лирике, и в прозе.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даты публикации и литературоведческие сведения о произведениях М. Ю. Лермонтова.
</a:t>
            </a:r>
            <a:endParaRPr lang="en-US" sz="12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«Мцыри»: мечта о свободе и родине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— герой, который вырос вдали от родины и не смог смириться с жизнью в монастыре. Его стремление к свободе звучит как главный жизненный порыв.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важны память о прошлом, сила характера и внутренний протест. Лермонтов показывает, что герой готов бороться за своё право на настоящую жизнь.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поэмы трагичен, но образ Мцыри вызывает уважение. Он остаётся для читателя примером смелости, верности себе и любви к родной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«Парус», «Бородино» и другие известные стихи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«Тучи», «Узник» и «Когда волнуется желтеющая нива» показывают разные состояния человека: тоску, стремление к воле, спокойствие перед красотой природы.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стихи легко учить наизусть, потому что в них ясные слова, яркие картины и сильное чувство, которое сразу откликается у школьников.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 запоминается как образ одинокой, ищущей души: маленький корабль словно не находит покоя и остаётся в мире, полном вопросов и тревоги.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«Бородино» поэт передаёт живую память о войне 1812 года через голос простого рассказчика, поэтому стихотворение звучит особенно убедительно и близко читателю.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Лермонтова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часто соединяет личные чувства героя с размышлениями о его месте в мире и о выборе, который приходится делать в трудные минуты.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Лермонтова звучат одиночество и свобода; остальные мотивы поддерживают главную мысль о внутренней жизни человека.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лирике М. Ю. Лермонтова на основе программных текстов
</a:t>
            </a:r>
            <a:endParaRPr lang="en-US" sz="13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«Герой нашего времени»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Печорина не как однозначного героя, а как человека умного, наблюдательного и смелого, но при этом внутренне опустошённого и неспокойного.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чтении особенно важно обсудить, почему герой часто причиняет боль другим и можно ли считать его ответственным за свой жизненный выбор.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из отдельных повестей помогает постепенно узнавать характер Печорина: сначала через чужие впечатления, затем через его собственные записи и поступки.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образ Печорина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знакомства с героем в романе М. Ю. Лермонтова показывает, как постепенно складывается его сложный характер.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 портретах и художественных изображениях
</a:t>
            </a:r>
            <a:endParaRPr lang="en-US" sz="2273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и рисунки Лермонтова помогают увидеть не только его внешность, но и характер: серьёзный взгляд, сдержанность, сосредоточенность. Эти черты соответствуют образу поэта своего времени.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изображениях рядом с ним часто появляются книги, рукописи, военная форма и кавказские пейзажи. Такие детали подчёркивают связь писателя с литературой, службой и романтической эпохой.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и гибель поэта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1841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очередного возвращения на Кавказ Лермонтов оказался в Пятигорске, где проводил последние месяцы жизни и общался с офицерской средой.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июля 1841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дуэли с Н. С. Мартыновым Михаил Юрьевич Лермонтов погиб в возрасте 26 лет. Эта смерть потрясла современников.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событии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поэта связали с Пятигорском и Кавказом; она стала символом оборвавшегося таланта и одной из самых трагических страниц русской литературы.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204598"/>
            <a:ext cx="4206300" cy="2480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Лермонтове в культуре и образовании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имя Лермонтова сохраняется в музеях, городском пространстве, школе и искусстве.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Лермонтове поддерживается не одним способом, а сразу в нескольких сферах, поэтому его творчество остаётся заметным и сегодня.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Культурно-образовательные практики, связанные с наследием М. Ю. Лермонтова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особенности помогают Лермонтову говорить о сложных чувствах просто и ярко, поэтому его стихи легко читать, а смыслы в них остаются глубокими.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художественному стилю М. Ю. Лермонтова на основе его стихов и прозы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особенно заметны в его текстах: точность, выразительность и музыкальность.
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Лермонтов важен для читателей сегодня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помогает понять, что такое взросление, выбор и ответственность: его герои часто ошибаются, но именно через это становятся ближе современному читателю.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дают живое представление о России XIX века, о Кавказе, военной службе и настроениях молодых людей той эпохи.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Лермонтов важен ещё и потому, что соединяет понятный сюжет, сильные образы и серьёзные вопросы о чести, свободе и смысле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короткая жизнь, большое литературное наследие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прожил всего 26 лет, но успел создать стихи, поэмы и роман, которые и сегодня помогают говорить о свободе, чести, одиночестве и силе человеческого характера.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2026-05-19T04:58:38Z</dcterms:created>
  <dcterms:modified xsi:type="dcterms:W3CDTF">2026-05-19T04:58:38Z</dcterms:modified>
</cp:coreProperties>
</file>