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 ткани: основы жизни для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ткани, и почему они важны для жизни.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заметил клетки под микроскопом. В XIX веке Шлейден и Шванн сформировали клеточную теорию, объясняющую строение организмов. Современные микроскопы раскрывают мельчайшие детали клеток и тканей.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и тканей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 — основнной единицы жизни. Клетки способны к самостоятельной жизни и размножению, обеспечивая функционирование организма.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основные положения
</a:t>
            </a:r>
            <a:endParaRPr lang="en-US" sz="2984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была сформулирована Шлейденом и Шванном в XIX веке и подчёркивает многообразие клеток по строению и функциям в живых существах.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типичной клетки человека и растения
</a:t>
            </a:r>
            <a:endParaRPr lang="en-US" sz="246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мембрана — защитный барьер.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 внешней среды и регулирует поступление веществ, сохраняя внутренние условия стабильными.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 цитоплазме выполняют важные задачи.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деятельностью клетки, митохондрии производят энергию, также есть рибосомы и аппарат Гольджи для синтеза и переработки веществ.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клетками человека и растений.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дополнительную клеточную стенку и хлоропласты для фотосинтеза, что отличает их от животных клеток.
</a:t>
            </a:r>
            <a:endParaRPr lang="en-US" sz="13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299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по которым растительная и животная клетки отличаются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формируют уникальные функции каждой клетки и их роль в организме.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защита и обмен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фосфолипидов, контролируя обмен веществ между клеткой и средой. Через неё проходят необходимые питательные вещества и выводятся отходы.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мембрана содержит белки-рецепторы, которые позволяют клетке реагировать на изменения внешних условий. Это помогает защитить клетку от вредных воздействий.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отделено двойной оболочкой с порами, через которые происходит обмен веществ с цитоплазмой. Внутри ядра хранится ДНК — носитель наследственной информации, управляющий жизненными процессами клетки.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главная информационная часть клетки
</a:t>
            </a:r>
            <a:endParaRPr lang="en-US" sz="291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 ядре находится ядрышко, где создаются рибосомы. Ядро обеспечивает контроль деления клетки и синтез белков, отвечающих за функционирование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источники энергии в клетке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митохондрий.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окружены двумя мембранами, внутренняя из которых образует складки — кристы. Это увеличивает площадь для процессов выработки энергии, необходимых клетке.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митохондрий.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выработка АТФ — главного источника энергии. Особенно много митохондрий в мышечных и нервных клетках, где требуется высокая энергия. Они имеют свою ДНК и способны к самостоятельному размножению.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эндоплазматическая сеть: синтез и транспорт белков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маленькие структуры, на которых синтезируются белки. Они находятся как на шероховатой эндоплазматической сети, так и свободно в цитоплазме, обеспечивая производство необходимых для клетки веществ.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бывает шероховатой с рибосомами для синтеза белков и гладкой, участвующей в синтезе жиров и углеводов. Она транспортирует молекулы внутри клетки, поддерживая работу органов.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состоит из уплощённых мешочков, собирая продукты обмена и формируя пузырьки для их вывода из клетки. Он играет ключевую роль в сортировке и упаковке веществ.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лизосомы: переработка и утилизация веществ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расщепляют ненужные и вредные вещества, обеспечивая очищение и защиту клетки. Эти органоиды поддерживают клеточное обновление и здоровье.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другие пластиды: особенности растительных клеток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«зелёные фабрики»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 хлорофилл, который улавливает солнечный свет. В них проходят процессы фотосинтеза, превращающие световую энергию в химическую, необходимую для роста растения.
</a:t>
            </a:r>
            <a:endParaRPr lang="en-US" sz="112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Лейкопласты: хранители запасов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накапливают питательные вещества, такие как крахмал. Они не участвуют в фотосинтезе, но играют важную роль в обмене веществ и энергетическом обеспечении клетки.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окраска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содержат яркие пигменты — красные и жёлтые, что придаёт цвет плодам и цветам. Они способствуют привлечению опылителей и распространению семян.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клетки от роста до деления и обновления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группа клеток с похожей структурой и функциями, объединённых для выполнения общих задач. Эта организация позволяет организму эффективно развиваться и работать.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определение и значение в организме
</a:t>
            </a:r>
            <a:endParaRPr lang="en-US" sz="301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имеют разные типы тканей, каждая из которых обладает уникальной структурой и назначением. Формирование тканей усиливает приспособляемость организма к окружающей среде.
</a:t>
            </a:r>
            <a:endParaRPr lang="en-US" sz="15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ткани: основные типы и их свойства
</a:t>
            </a:r>
            <a:endParaRPr lang="en-US" sz="2863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покрывает поверхность тела и органы, служит для защиты от внешних повреждений и инфекций. Клетки эпителия плотно прилегают друг к другу, образуя плотный слой.
</a:t>
            </a:r>
            <a:endParaRPr lang="en-US" sz="1109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опора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кости, хрящи и кровь. Она поддерживает органы и обеспечивает транспортирование веществ. Состоит из клеток и межклеточного вещества.
</a:t>
            </a:r>
            <a:endParaRPr lang="en-US" sz="1107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сокращения и движение тела. Клетки мышц содержат много митохондрий для выработки энергии, необходимой для работы мышц.
</a:t>
            </a:r>
            <a:endParaRPr lang="en-US" sz="1113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быструю передачу нервных импульсов и координацию действий. Состоит из нейронов с длинными отростками для связи между клетками.
</a:t>
            </a:r>
            <a:endParaRPr lang="en-US" sz="11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64" y="1479875"/>
            <a:ext cx="399097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 животных тканей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организма, их функции и типичные места расположения.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позволяет организму выполнять разнообразные и сложные функции, обеспечивая жизнеспособность.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ФГОС по биологии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ткани: типы и особенности
</a:t>
            </a:r>
            <a:endParaRPr lang="en-US" sz="3175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покровная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обеспечивает постоянный рост растений, располагается на верхушках корней и побегов. Покровная ткань защищает растение от повреждений и высыхания, покрывая листья и стебли.
</a:t>
            </a:r>
            <a:endParaRPr lang="en-US" sz="1721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Основная, проводящая и механическая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участвует в фотосинтезе и запасании питательных веществ. Проводящая ткань транспортирует воду и органические вещества. Механическая ткань придаёт прочность органам растения.
</a:t>
            </a:r>
            <a:endParaRPr lang="en-US" sz="17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805" y="1479875"/>
            <a:ext cx="373049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таблица: растительные ткани и их функции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растительных тканей с их основными функциями и примерами клеток, в которых они встречаются.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обеспечивает адаптацию растений к разным условиям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клетки с её функцией в тканях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клетки определяют её роль в ткани. Например, мышечные клетки имеют много митохондрий для выработки энергии, необходимой для сокращения.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оснащены длинными отростками для передачи сигналов, а эпителиальные плотно прилегают друг к другу, защищая тело от внешних воздействий.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пропорция типов клеток в организме человека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соединительные и эпителиальные клетки составляют большинство, обеспечивая структурную поддержку и защиту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соотношение клеток разных типов гарантирует оптимальное функционирование всех систем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знаний о клетках и тканях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и функций тканей помогает раскрыть механизмы здоровья, роста и болезней. Эти знания критичны для биологии, медицины и экологии, расширяя горизонты науки и практики.
</a:t>
            </a:r>
            <a:endParaRPr lang="en-US" sz="353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2026-05-08T07:25:09Z</dcterms:created>
  <dcterms:modified xsi:type="dcterms:W3CDTF">2026-05-08T07:25:09Z</dcterms:modified>
</cp:coreProperties>
</file>