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62: английский язык, повторение и новые слова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знакомое, учим новое и говорим по-английски уверенно.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урок 62 во 2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урок помогает второклассникам уверенно вспоминать знакомые английские слова, слышать их в речи и спокойно отвечать вслух. Короткие задания, картинки и повторение делают обучение понятным, а новые слова — менее пугающими.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ученики к этому уроку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 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узнают простые английские слова на слух и замечают их в учебнике или на карточке. Это помогает им быстрее включаться в урок и не теряться в знакомом материале.
</a:t>
            </a:r>
            <a:endParaRPr lang="en-US" sz="1261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Понимают команды 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уже реагируют на короткие инструкции вроде sit down, stand up, listen, repeat. Такие команды создают рабочий ритм урока и помогают выполнять задания без лишних объяснений.
</a:t>
            </a:r>
            <a:endParaRPr lang="en-US" sz="1264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умеют повторять короткие слова и фразы за учителем или аудиозаписью. Этот навык особенно важен, потому что он учит говорить аккуратно, не спешить и слышать правильное звучание.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буквы и 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уже могут искать знакомые буквы, слова и простые фразы в книге или на карточке. Это удобная основа для новых упражнений, где нужно читать, сравнивать и выбирать ответ.
</a:t>
            </a:r>
            <a:endParaRPr lang="en-US" sz="12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хороший английский ответ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начинается с внимательного слушания. Ребёнок сначала слышит слово или фразу, замечает, как они звучат, и только потом готовится повторить их без лишней спешки.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повторяем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повторение по образцу. Это помогает произнести слово точнее, запомнить его ритм и не потерять знакомое звучание, даже если слово кажется новым или длинным.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отвечаем сами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образца ученик пробует ответить самостоятельно. Так появляется уверенность: ребёнок понимает, что английская речь строится постепенно, а не одним большим и страшным прыжком.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не боимся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 сразу получился, это не беда. Исправление помогает сделать слово правильным и даёт шанс попробовать ещё раз, уже спокойнее и увереннее.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урока 62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 уроке от приветствия до домашнего задания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для уха и языка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внимательно слушают отдельные звуки и короткие слова. Такое начало помогает настроиться на английскую речь и быстрее вспомнить, как правильно звучат знакомые слова.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требуют короткого ответа и не перегружают младших школьников. Это помогает переключиться с пассивного слушания на активную речь и включиться в урок.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хором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чтение снимает напряжение и делает произношение более уверенным. Когда весь класс повторяет вместе, ребёнку легче говорить громко, чётко и без страха ошибиться.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несколько минут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обычно занимает 3–5 минут, поэтому она не утомляет детей. За это короткое время класс успевает вспомнить слова, проснуться и войти в рабочий ритм.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работа в паре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 — одна карточка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показывает картинку, другой называет слово или выбирает правильный вариант. Потом они меняются ролями и сравнивают ответы. Такая игра похожа на маленькое соревнование, только без строгого судьи и с доброй улыбкой.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 по 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дети задают друг другу короткие вопросы и отвечают по образцу. Один спрашивает, другой отвечает, затем роли меняются. Так школьники учатся слушать собеседника, ждать своей очереди и говорить спокойно, без спешки.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трудности на уроке английского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путаются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иногда смешивают слова, которые похожи по звучанию или написанию. Тогда помогает сравнение двух вариантов рядом и короткое повторение каждого слова отдельно.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ученики могут не заметить знакомую букву или окончание. Из-за этого слово читается не полностью, поэтому важно смотреть на него внимательно от начала до конца.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торопится, он может выбрать слово наугад и не дочитать задание. Спокойный темп помогает сначала подумать, потом проверить себя и только после этого отвечать.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звучат не так, как выглядят на письме, поэтому ребёнок может произнести их неточно. В таких случаях полезно ещё раз услышать слово и повторить его медленно.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со словом шаг за шагом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Посмотреть на 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внимательно смотрит на слово, замечает его буквы и длину. Это помогает подготовиться к чтению и не перепутать его с другим.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Услышать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произносит учитель или звучит запись. Ученик слушает, как оно звучит, и сравнивает услышанное с тем, что видит в книге.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Повторить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повторение по образцу. Здесь важно говорить не слишком быстро, чтобы запомнить звучание и лучше почувствовать ритм английского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Прочитать самому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повторения ребёнок читает слово самостоятельно. Если оно трудное, его можно разделить на части, чтобы легче произнести и запомнить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понять новое слово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видимым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 новым словом есть картинка, ребёнок быстрее понимает его значение. Например, изображение cat, ball или apple сразу подсказывает смысл и экономит время на длинные объяснения.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и игрушка работают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Карточка, игрушка или жест делают урок живым и понятным. Ученик не только слышит слово, но и видит его образ, поэтому легче запоминает и смелее отвечает вслух.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любит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Второклассникам проще вспоминать слово, если оно связано с ярким изображением. Визуальная подсказка помогает быстро найти нужный ответ и не растеряться, даже если слово встретилось впервые.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исправляется ошибка в английском слове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 уроке: заметить неточность, ещё раз услышать правильный вариант, повторить и проверить ответ.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работа на уроке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внимательно смотрит на образец и понимает, что нужно сделать. Это помогает не спешить и сразу выбрать верный способ работы, а не угадывать наугад.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Выполнить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соединяет слово с картинкой, выбирает правильный вариант или дописывает знакомое слово. Важно писать и отмечать ответы чисто, чтобы не запутаться в строчках.
</a:t>
            </a:r>
            <a:endParaRPr lang="en-US" sz="1219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с образцом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полезно ещё раз посмотреть на учебник или карточку и проверить себя. Такая привычка учит замечать мелкие ошибки и исправлять их спокойно, без лишнего волнения.
</a:t>
            </a:r>
            <a:endParaRPr lang="en-US" sz="1204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завершена, ребёнок может коротко прочитать ответ вслух или объяснить его учителю. Это показывает, что знакомые английские слова уже можно использовать самостоятельно.
</a:t>
            </a:r>
            <a:endParaRPr lang="en-US" sz="12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Дружелюбная атмосфера на уроке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поднять руку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Улыбки, добрый тон и короткие задания делают ответ менее страшным. Ребёнок чаще поднимает руку, потому что знает: его выслушают внимательно и без насмешек.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идёт спокойнее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нет спешки, ученики успевают подумать, повторить слово и сказать его ясно. Спокойный темп особенно полезен для второклассников, которым нужна уверенность.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работает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 помогает запоминать новые звуки и фразы. Когда ребёнку приятно на уроке, слова словно прилипают к памяти — почти как наклейки на тетрадь.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ошибаться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спокойно относится к неточностям, дети смелее пробуют говорить по-английски. Ошибка в таком классе не пугает, а помогает сделать следующий ответ лучше.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975" y="1797831"/>
            <a:ext cx="2763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850" y="1797831"/>
            <a:ext cx="2763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3306" y="1797831"/>
            <a:ext cx="356887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урок кроме английских слов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слушать до конца и замечать, как звучит слово. Это помогает не только на английском, но и на любом уроке, где важно понять инструкцию с первого раза.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 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нужно дождаться своей очереди, не перебивать и не торопиться. Такое спокойное ожидание учит уважать других и помогает ответить увереннее, когда приходит время.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письменные задания тренируют аккуратность: писать ровно, не пропускать буквы и проверять себя. Этот навык пригодится и в русском языке, и в математике, и в тетрадях по всем предметам.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произносит слово самостоятельно и получает поддержку, он чувствует, что справился. Так появляется уверенность: можно пробовать снова, даже если сначала было немного трудно.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с большим смыслом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Слышу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коротком упражнении ребёнок может услышать слово, узнать его и выбрать правильную картинку. Так учитель сразу видит, понял ли ученик материал на слух.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произнести слово по образцу. Это помогает проверить не только память, но и произношение, а ещё учит говорить спокойно и без лишней спешки.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с несколькими вариантами ответов тренирует внимание к деталям. Второклассник учится сравнивать слова, замечать знакомые буквы и не хвататься за первый, самый шумный вариант.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Понимаю по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делает упражнение понятным даже без длинного объяснения. Она помогает быстро связать английское слово со значением и превратить короткую работу в маленькую игру.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как маленькое повторение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открывает тетрадь, берёт карандаш и ещё раз вспоминает знакомые слова. Такое задание не требует спешки и помогает спокойно повторить материал после урока. Когда рядом лежит учебник, легче свериться с образцом и заметить, что уже получается хорошо.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минут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домашнее задание удобно делать понемногу, а не в один большой рывок. Несколько минут повторения каждый день помогают словам лучше запомниться, а ребёнку — не уставать. Так английский становится привычной частью недели, почти как чистка зубов, только веселее.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слова к ответу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ход выполнения задания: увидеть или услышать слово, вспомнить его, произнести и проверить по образцу.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английский лучше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игры делают урок живым и интересным. Ребёнок отвечает быстрее, потому что не боится, а старается выиграть сам у себя — и это очень полезно.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 жесты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подсказки помогают связать английское слово с образом. Когда ученик видит картинку, показывает жест или карточку, понимание приходит быстрее и остаётся надолго.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Хоровая и парная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класс повторяет слова вместе или работает в паре, говорить становится легче. Такой формат поддерживает каждого ученика и помогает не теряться перед ответом.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несколько раз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встречается не один раз, а в разных заданиях, оно закрепляется прочнее. Повторение помогает памяти удержать звучание, написание и значение без лишнего напряжения.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итог перед завершением урока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Ступенька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урока ученик уже узнаёт больше знакомых слов и увереннее повторяет их вслух. Это похоже на подъём по ступенькам: каждая удачная попытка добавляет ещё одну высокую, но совсем не страшную ступеньку к успеху.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за старание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прогресс не выглядит громко, зато его видно в правильном ответе, в аккуратной работе и в смелом голосе. Для второклассника это настоящая маленькая медаль, потому что он уже умеет говорить по-английски чуть свободнее.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62: маленькие шаги к большому английскому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62 показывает, что английский во 2 классе строится спокойно и по шагам: слушать, повторять, читать, говорить и проверять себя. Именно так появляется уверенность и желание учиться дальше.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2026-05-31T02:09:37Z</dcterms:created>
  <dcterms:modified xsi:type="dcterms:W3CDTF">2026-05-31T02:09:37Z</dcterms:modified>
</cp:coreProperties>
</file>