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человека: ключевые темы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от древних предков до современного Homo sapiens.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происхождение человека связывали с мифами. В XIX веке Дарвин предложил научную теорию эволюции. Позже археология и генетика подтвердили эволюционное развитие человека через новые открытия.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взгляды на зарождение человека
</a:t>
            </a:r>
            <a:endParaRPr lang="en-US" sz="273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своей книге «Происхождение человека» Дарвин описал эволюцию человека от общего предка с современными обезьянами.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механизм эволюции по Дарвину — естественный отбор, при котором выживают и размножаются наиболее приспособленные особи.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признаков, что приводит к появлению новых видов в долгосрочной перспективе.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теории Чарльза Дарвина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мозг австралопитеков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первыми смогли ходить на двух ногах, что было большим эволюционным достижением. Их мозг имел объем около 400-500 см³, что значительно меньше современного человека.
</a:t>
            </a:r>
            <a:endParaRPr lang="en-US" sz="127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— ключевая находка антропологии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в Эфиопии нашли скелет Люси, одного из наиболее полно сохранившихся австралопитеков. Эта находка помогла лучше понять анатомию и образ жизни наших древних предков.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особенности австралопитеков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физические и поведенческие различия между австралопитеками и Homo sapiens.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инструментарии отражают эволюцию и усложнение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австралопитеков и современных людей
</a:t>
            </a:r>
            <a:endParaRPr lang="en-US" sz="252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антропология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Homo: первые виды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жил около 2,4–1,5 миллиона лет назад и считается первым представителем рода Homo с увеличенным объемом мозга и использованием примитивных каменных орудий.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находки в Восточной Африке демонстрируют важный шаг в эволюции благодаря новым поведенческим и анатомическим чертам.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освоение новых территорий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erectus в Африке, начавшего использовать огонь и более сложные орудия.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млн лет назад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выхода Homo erectus за пределы Африки в Евразию.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1,6 млн лет назад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на территории современной Европы и Азии.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тыс. лет назад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Homo erectus, уступившего место новым видам человека.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140 тыс. лет назад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памятники, подтверждающие этапы эволюции человека и их временные рамки.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и орудия доказывают постепенное развитие и разнообразие гоминидов.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археологические находки
</a:t>
            </a:r>
            <a:endParaRPr lang="en-US" sz="2889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палеонтологические данные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крепким телосложением и широким носом для адаптации к холодному климату. Они добывали пищу охотой и использовали сложные инструменты.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люди создавали украшения, практиковали ритуальные захоронения, что свидетельствует о развитом мышлении и социальной структуре.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неандертальцев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постепенно увеличивался, что отражает развивающиеся умственные способности.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коррелирует с усложнением поведения и способностями к адаптации.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 и черепные находки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объёма мозга гоминид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Homo sapiens возникли около 300 тысяч лет назад в Африке, обладая более развитым мозгом и способностью к сложной речи, что отличало их от предыдущих видов.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появление современного человека
</a:t>
            </a:r>
            <a:endParaRPr lang="en-US" sz="2276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антропологического развития включают постепенное формирование современных черт тела и мозга, а также культурных особенностей, связанных с социальной организацией.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антропологи исследуют эти изменения, используя археологические находки и генетические данные, чтобы понять разнообразие и эволюцию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абстрактного мышления позволило создавать символы и искусство, включая наскальные рисунки и украшения, отражающие культуру и духовные представления.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 тысяч лет назад Homo sapiens начали миграцию из Африки, быстро осваивая территории Европы, Азии и Австралии благодаря адаптации к новым климатическим условиям.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 по планете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15–12 тысячам лет назад люди достигли Америки, развивая при этом разнообразные технологии, которые позволяли выживать в различных природных условиях и формировать сложные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палеонтологии, археологии и генетики: эволюция от австралопитеков до Homo sapiens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3782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55221"/>
            <a:ext cx="391500" cy="313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наследие неандертальцев и денисовцев в современных людях
</a:t>
            </a:r>
            <a:endParaRPr lang="en-US" sz="2104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современных европейцев и азиатов обнаружено 1–4% ДНК, унаследованной от неандертальцев, что влияет на иммунную систему и адаптацию.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Неандертальская ДНК в евразийцах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Юго-Восточной Азии современные популяции содержат фрагменты ДНК денисовцев, свидетельствующие о древних межвидовых встречах.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денисовцев в геном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с древними гоминидами расширило генетическое разнообразие Homo sapiens, улучшая выживаемость в различных средах обитания.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современного человека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сопровождались технологическими инновациями, позволяющими адаптироваться к новым климатическим условиям и ландшафтам.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постепенное расширение ареала человека, что подтверждает успешность адаптации и развития.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палеоантропологии,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древних людей по континентам
</a:t>
            </a:r>
            <a:endParaRPr lang="en-US" sz="29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украшения указывают на формирование сложных ритуалов и укрепление социальных связей в сообществах Homo sapiens.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революция позднего палеолита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40 до 10 тысяч лет назад появились наскальная живопись и скульптурные изображения, свидетельствующие о развитии символического мышления и творчества.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религиозных обрядов и коллективных церемоний отражает углубление культурных традиций и взаимопонимания среди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находка: скелет Люси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скелета австралопитека Люси в Эфиопии доказало существование прямохождения у древних предков человека примерно 3,2 миллиона лет назад.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открывает прошлое
</a:t>
            </a:r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современных людей позволяет реконструировать миграционные маршруты и выявить присутствие генов исчезнувших видов, что подтверждает эволюционную связь.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и стоянки
</a:t>
            </a:r>
            <a:pPr algn="ctr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археологических памятников, включая Олдувайское ущелье и Дманиси, демонстрируют развитие технологий и образа жизни наших древних предков.
</a:t>
            </a:r>
            <a:endParaRPr lang="en-US" sz="144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генетические свидетельства антропогенеза
</a:t>
            </a:r>
            <a:endParaRPr lang="en-US" sz="21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эволюцию человека
</a:t>
            </a:r>
            <a:endParaRPr lang="en-US" sz="247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вызывали периодические сдвиги в ареалах обитания и вынуждали древних людей искать новые источники пищи и ресурсы для выживания.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эпохи стимулировали переход к развитию охоты и собирательства, что влияло на социальные структуры и культурные практики.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требовали адаптации к холоду и дефициту ресурсов, что способствовало изобретению одежды и использования огня.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сложные условия способствовали формированию абстрактного мышления и усовершенствованию орудий труда для решения новых проблем.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обсуждать причины исчезновения неандертальцев и денисовцев, а также их роль в формировании генетического фонда современных людей.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вопросы антропогенеза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данные ДНК-исследований поднимают вопросы о времени и направлении миграций, требующих пересмотра устоявшихся теорий.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ведутся и о влиянии климатических факторов и культурных инноваций на скорость и характер эволюционных изменений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Антропогенез: ключ к пониманию человеческой сущности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человека раскрывает причины наших биологических и культурных особенностей, углубляет научное знание и способствует уважению к многообразию человеческой истории.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2026-05-09T04:36:32Z</dcterms:created>
  <dcterms:modified xsi:type="dcterms:W3CDTF">2026-05-09T04:36:32Z</dcterms:modified>
</cp:coreProperties>
</file>