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ближайшие соседи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окружена соседями, и каждый из них по-своему интересен.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соседями на 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страны — это государства рядом, часто с общей границей. У России они есть и в Европе, и в Азии. Границы бывают длинными и короткими, а каждая соседняя страна имеет свои особенности.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соседи: Норвегия и Финляндия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рядом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находится на северо-западе России. Её столица — Осло. Здесь много каменистых берегов, холодного моря и суровых зим, поэтому природа выглядит очень величественно.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и леса
</a:t>
            </a:r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тоже граничит с Россией на северо-западе. Столица страны — Хельсинки. На границе тянутся леса и озёрные места, а вокруг много спокойной северной природы.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характер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зима бывает долгой и снежной. Для школьника это может звучать как время санок и горячего чая, а для природы — как настоящая северная сказка.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 и Вильнюс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 и Литва тоже находятся у Балтийского моря. Их столицы — Рига и Вильнюс. Здесь можно увидеть красивые площади, узкие улочки и здания, которые напоминают о долгой истории этих мест.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Прибалтика — это не только карта, но и особая атмосфера. Морские берега, гавани и старые города делают этот регион узнаваемым. Каждая из трёх стран выглядит по-своему, хотя находится совсем рядом с Россией.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 и старый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встречает гостей старинными улицами и морским воздухом. В её столице Таллине особенно заметны древние башни и порт, где когда-то кипела торговля. Город словно рассказывает о прошлом без лишних слов.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соседи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делает соседство с Польшей особенно заметным: граница проходит рядом с отдельной частью России.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России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России отделена от основной территории страны и находится рядом с Польшей.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— близкий и дружелюбный сосед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граница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граничит с Россией на западе. Это делает соседство очень удобным: путь между странами короткий, а на карте они выглядят почти как хорошие соседи по лестничной площадке.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просторы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много лесов, полей, рек и заповедных мест. Такая природа кажется спокойной и светлой, а пейзажи часто напоминают о чистом воздухе и широких просторах.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поездки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нередко ездят между Россией и Беларусью в гости, на учёбу и по делам. Поэтому соседство здесь не только на карте, но и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на юго-западе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расположена к юго-западу от России. На карте это видно сразу: она соединяет западную часть соседства с южным направлением.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Киева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Украины — Киев. Это один из самых известных городов региона, который стоит на берегах реки и имеет долгую историю.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плодородные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страны есть степи, реки и плодородные земли. Поэтому юго-западное направление на карте выглядит очень разнообразным и живым.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и Азербайджан на юге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находятся у Кавказских гор, поэтому их ландшафты очень выразительные. Здесь рядом с высокими вершинами можно увидеть тёплые долины и красивые перевалы.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Тбилиси и Баку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Грузии и Азербайджана — Тбилиси и Баку. Это города с богатой историей, где старинные улицы соседствуют с современной жизнью.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южном регионе природа особенно разнообразна. Рядом встречаются горы, долины и тёплые места, поэтому пейзажи здесь кажутся очень яркими и запоминающимися.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известен широкими степями и очень дальними горизонтами. Когда смотришь на такие пейзажи, кажется, что дорога может бежать вперёд ещё очень долго. Простор здесь почти как в большой сказке.
</a:t>
            </a:r>
            <a:endParaRPr lang="en-US" sz="68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простор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Казахстана — Астана. Это современный город, который стоит рядом с огромными территориями страны. Соседство с Казахстаном делает южную часть границы России особенно протяжённой и заметной.
</a:t>
            </a:r>
            <a:endParaRPr lang="en-US" sz="692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— столица страны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и Россия имеют самую длинную сухопутную границу. На карте она выглядит как длинная дорога, которая тянется через большие пространства. Такое соседство особенно хорошо показывает, насколько огромна наша страна.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линия на карте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— сосед с самой длинной границей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 юге и юго-востоке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находится рядом с Россией на юге и юго-востоке. Его столица — Пекин. Это один из крупнейших соседей, и на карте его граница тянется через большие пространства.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рядом со степями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тоже соседствует с Россией. Её столица — Улан-Батор. Здесь особенно много степей и открытых просторов, где взгляд будто отдыхает и никак не хочет спешить.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 очень разные по природе и жизни людей. Но обе страны находятся рядом с Россией, поэтому на карте они образуют важную часть южного соседства.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участок границы находится на юге Дальнего Востока и соединяет Россию с одним из её самых дальних соседей.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короткая сухопутная граница России проходит с Северной Кореей.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соседи России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море ближе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не имеют общей сухопутной границы с Россией, но находятся рядом через моря. Поэтому на карте они выглядят далеко, а по морскому пути — совсем близко.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порты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соединяют берега, острова и порты. По ним ходят суда, доставляют грузы и путешествуют люди, а большие расстояния иногда преодолеваются быстрее, чем кажется.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без границ-стен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морскую карту, видно, что вода не разъединяет людей полностью. Она помогает странам общаться, торговать и узнавать друг друга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границы к общению и обмену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жители соседних стран переходят границу и начинают поездку, встречу или доставку товаров.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42" y="221355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992" y="2202924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867" y="2202924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у границы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рядом с линией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города часто становятся местом встреч, работы и поездок. Здесь живут люди, которые каждый день видят, как рядом проходят дороги, мосты и транспортные пути.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границу ведут дороги и мосты, по которым движутся машины и поезда. Они помогают людям быстрее добираться в гости, а товарам — попадать в магазины.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пункты пропуска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и сухопутных границах работают порты и пункты пропуска. Там проверяют документы и отправляют грузы, чтобы поездки были удобными и безопасными.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соседей бывает очень разной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соседей часто видны снег, хвойные леса и озёра. Зимой там холодно и тихо, а берега и камни выглядят особенно сурово и красиво.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просторы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южных соседей чаще встречаются степи, горы и более тёплый климат. Там растут травы, а горизонты кажутся широкими и очень далёкими.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пейзажи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 у моря есть острова, порты и маяки. На берегах можно увидеть корабли, волны и скалы, которые делают картину особенно живой и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традиции соседних стран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странах говорят на разных языках: финском, польском, казахском, китайском и других. Это напоминает, что каждый народ хранит свою особую историю и звучание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есть свои праздники, обряды и семейные традиции. В одних странах любят шумные гулянья, в других — спокойные встречи, но радость от праздника у всех похожая.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блюда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столах соседних народов можно встретить разные блюда: супы, лепёшки, каши, рыбу и сладости. Еда помогает узнать страну не хуже, чем карта или фотография.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костюмы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танцы и костюмы показывают, чем гордится каждый народ. Когда видишь такие традиции, становится понятно, насколько ярким и непохожим бывает мир рядом с 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соседей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порядок на 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 договариваются о правилах перехода границы и проверке документов. Это помогает людям чувствовать себя спокойно и защищённо.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дороги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ясно и удобно, начинают работать дороги, мосты, порты и поезда. Так люди обмениваются товарами, книгами и полезными вещами.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дружба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соседи начинают лучше понимать друг друга, беречь природу и помогать в общих делах. От этого всем вокруг становится теплее.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карту страны особенно большой и разнообразной: от северных лесов до южных степей рядом с Россией находятся очень разные соседи.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Россия имеет по сухопутной границе.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степи встречаются с горами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появляются широкие степи, высокие хребты и тёплые долины. Здесь природа меняется быстро, и рядом могут оказаться совсем разные пейзажи. Кажется, будто одна карта показывает несколько стран природы одновременно.
</a:t>
            </a:r>
            <a:endParaRPr lang="en-US" sz="87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морской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суша встречается с морем, а берега становятся длинными и изрезанными. Тут видны порты, острова и дальние горизонты, за которыми хочется продолжить путешествие ещё дальше.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морских берегов к лесам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карта начинается у морей и старинных городов. Дальше тянутся леса, озёра и равнины, а граница словно ведёт нас по знакомым и новым местам сразу. Смотреть на такую карту — как листать большую книгу путешествий.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карте от запада к Дальнему Востоку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её соседи — большой общий дом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 рядом не только на карте, но и в жизни людей. Если знать их лучше, мир становится понятнее, а к другим людям появляется больше уважения и интереса.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2026-05-26T03:41:50Z</dcterms:created>
  <dcterms:modified xsi:type="dcterms:W3CDTF">2026-05-26T03:41:50Z</dcterms:modified>
</cp:coreProperties>
</file>