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учебных заведений и центров просвещения в истории России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«лабораториями знаний», где школы, наука и культура росли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учились немногие. В XVIII–XIX веках государство строило светские школы, кадетские корпуса, университеты и научные учреждения, чтобы готовить чиновников, военных, инженеров и учёных. Так просвещение стало частью модернизации страны.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образование стало частью государственной политики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14361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02228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02228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учреждения просвещения в Российской империи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Приходские и уездные училища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Начинали с базовой грамотности: чтение, письмо и простые арифметические действия. Такие школы помогали людям понять учебные тексты и правила, нужные в жизни и работе.
</a:t>
            </a:r>
            <a:endParaRPr lang="en-US" sz="1086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Гимназии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Гимназии расширяли школьную программу: добавлялись гуманитарные и естественно-научные дисциплины. Обучение нацеливалось на продолжение учёбы и подготовку к более сложным занятиям.
</a:t>
            </a:r>
            <a:endParaRPr lang="en-US" sz="1047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Кадетские корпуса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Кадетские корпуса готовили будущих офицеров и специалистов для армии. Учебный план включал дисциплину, военные основы и практические навыки, востребованные в службе.
</a:t>
            </a:r>
            <a:endParaRPr lang="en-US" sz="1086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Академия наук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академические структуры формировали научную элиту. Здесь работали учёные, велись исследования, а также готовили преподавателей и специалистов для государства.
</a:t>
            </a:r>
            <a:endParaRPr lang="en-US" sz="990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Типографии, библиотеки и музеи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карты распространяли знания быстрее, чем рукописи. Типографии печатали учебники и труды, библиотеки собирали фонды, а музеи помогали изучать историю, природу и культуру.
</a:t>
            </a:r>
            <a:endParaRPr lang="en-US" sz="10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224" y="1336325"/>
            <a:ext cx="2165952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описанных типов учреждений в курсе истории (без привязки к одному конкретному документу).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для кого предназначались разные учреждения и какую подготовку они давали, а также как менялось обучение в XIX веке.
</a:t>
            </a:r>
            <a:endParaRPr lang="en-US" sz="1173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учебной сети начальное обучение дополнялось ступенями для более сложных профессий; в XIX веке образование постепенно становилось менее сословно «закрытым».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учебных заведений XVIII–XIX веков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и начало светского образования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1701 году в Москве открыли Школу математических и навигацких наук. Здесь давали знания, которые нужны армии, флоту и корабельным работам. Уроки строились вокруг расчётов, чертежей и практических задач.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математических и навигацких наук: учиться «по делу»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наук в 1724 году: знания для страны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1724 году в Петербурге учреждили Академию наук. Она объединяла исследователей и поддерживала развитие науки в новом масштабе. Академия помогала превращать открытия в пользу государства и образования.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специалистов: артиллерия, инженерия, море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светских школ обучение стало готовить конкретных людей для техники и службы. Организовывали подготовку артиллеристов, инженеров, корабельных специалистов и переводчиков. Так образование стало частью государственных реформ.
</a:t>
            </a:r>
            <a:endParaRPr lang="en-US" sz="10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стал символом связи образования, науки и служения стране: он занимался не только опытами, но и культурой знаний — от физики и химии до истории и литературы.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и развитие русской науки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работал в Академии наук и одновременно развивал разные направления: собирал материалы, осмысливал факты и писал тексты. Его интерес охватывал и точные, и гуманитарные области.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Участвуя в создании Московского университета (1755), Ломоносов подчеркивал: наука должна развиваться на русском языке. Его путь показывал, что образование способно изменить судьбу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XVIII века обучение стало шире, а в XIX веке усилилась сеть гимназий, уездных училищ и университетских центров.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вехи: 1701, 1724, 1755, конец XVIII века, первая и вторая половины XIX века (историческая динамика, без абсолютных подсчётов).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показывают переход от отдельных учреждений к разветвлённой системе: государство закрепляло просвещение в повседневной жизни городов и регионов.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учебных и научных центров в XVIII–XIX веках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ученика в России XVIII–XIX веков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ступеней образования с учётом различий по сословию, месту жительства и возможностям семьи.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университет, открытый в 1755 году, стал первым крупным светским университетом России. Он готовил юристов, врачей, преподавателей, филологов и чиновников, а также развивал научные исследования.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университетская жизнь дополнялась библиотекой и типографией, научными обществами и особой студенческой средой. Вокруг учёбы формировалась культура чтения, дискуссий и обмена знаниями.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 и университетская жизнь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966" y="1334925"/>
            <a:ext cx="2448918" cy="271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сведения об основаниях и развитии университетов (без дополнительных статистических подсчётов).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города и университеты, показывая, как просвещение укрепляло интеллектуальные центры страны.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превращали города в интеллектуальные центры: образование распространялось не только в столицах, но и в крупных региональных центрах.
</a:t>
            </a:r>
            <a:endParaRPr lang="en-US" sz="1108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просвещения в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Библиотеки, типографии и распространение знаний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3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1724–1750-е: научные труды находят читателей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создания Академии наук расширялись издания научных работ, сборников и переводов. Библиотеки при учреждениях собирали карты, таблицы и руководства, без которых наука и обучение шли медленнее.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периодика и университетские собрания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расширялась библиотечная инфраструктура: росли университетские фонды и читательские круги. Регулярные издания помогали учителям и студентам следить за открытиями и общественными дискуссиями.
</a:t>
            </a:r>
            <a:endParaRPr lang="en-US" sz="1021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рост печати и городских библиотек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увеличивалось число типографий и книжных магазинов. Печатные учебники, журналы и справочники делали знания доступнее тем, кто учился в гимназиях, училищах и при университетах.
</a:t>
            </a:r>
            <a:endParaRPr lang="en-US" sz="1205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века: публичные библиотеки становятся заметной частью города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библиотеки столицы и крупных центров усиливали «круг чтения»: туда приходили за газетами, художественной литературой и новыми переводами. Фонды росли вместе с образованием в учебных заведениях.
</a:t>
            </a:r>
            <a:endParaRPr lang="en-US" sz="10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Кунсткамера и научные коллекции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XVIII–XIX веках музеи и кабинеты редкостей помогали изучать природу, историю и культуру «по предметам». Одним из первых стал музей Кунсткамера: он собирал редкости, этнографические вещи и научные коллекции.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как разговор с прошлым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художественные и исторические музеи, которые укрепляли интерес к прошлому России. Экспозиции учили сравнивать эпохи, понимать традиции и бережно относиться к культурным находкам.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кабинеты редкостей и историческая память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 диаграмме отражает качественную приоритетность задач XVIII века и усиление спроса на педагогов, врачей, инженеров и юристов к XIX веку.
</a:t>
            </a:r>
            <a:endParaRPr lang="en-US" sz="1083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доли по направлениям подготовки (качественная оценка по описанию в учебных материалах; точные проценты в источнике не указаны).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«нужды государства — учебные направления» была прямой: практические задачи занимали большую долю в XVIII веке, а в XIX веке расширялись гуманитарные и профессиональные подготовки.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знания нужны были российскому государству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Женское образование в России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247725" y="1128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развитие женских институтов и училищ
</a:t>
            </a:r>
            <a:pPr algn="l" indent="0" marL="0">
              <a:lnSpc>
                <a:spcPct val="130039"/>
              </a:lnSpc>
              <a:buNone/>
            </a:pPr>
            <a:r>
              <a:rPr lang="en-US" sz="19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появились женские гимназии, институты и училища. По сравнению с ранними формами обучения подготовка становилась шире и разнообразнее по предметам.
</a:t>
            </a:r>
            <a:endParaRPr lang="en-US" sz="1458" dirty="0"/>
          </a:p>
        </p:txBody>
      </p:sp>
      <p:sp>
        <p:nvSpPr>
          <p:cNvPr id="9" name="Text 3"/>
          <p:cNvSpPr txBox="1"/>
          <p:nvPr/>
        </p:nvSpPr>
        <p:spPr>
          <a:xfrm>
            <a:off x="6126850" y="2871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периода: образование как часть общественной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1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женское обучение всё больше выходило за рамки «домашней» подготовки и становилось элементом общественной жизни: через преподавание, воспитание и культурную деятельность.
</a:t>
            </a:r>
            <a:endParaRPr lang="en-US" sz="1396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2889925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1764: открытие Смольного института благородных девиц
</a:t>
            </a:r>
            <a:pPr algn="l" indent="0" marL="0">
              <a:lnSpc>
                <a:spcPct val="130039"/>
              </a:lnSpc>
              <a:buNone/>
            </a:pPr>
            <a:r>
              <a:rPr lang="en-US" sz="19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Смольный институт благородных девиц в Санкт-Петербурге стал заметным шагом: образование связывали с воспитанием, обучением и культурной ролью будущих женщин в обществе.
</a:t>
            </a:r>
            <a:endParaRPr lang="en-US" sz="14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земства открывали школы в уездах и деревнях, чтобы повысить грамотность крестьянских детей. Учеба становилась доступнее там, где раньше не хватало школ.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Земские школы и просвещение в деревне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Учителям приходилось работать в сложных условиях: не хватало помещений, учебников, тетрадей и отопления. Из-за этого учёба часто шла неравномерно, но сама идея школы сохранялась.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Земская школа поддерживала массовое образование и постепенно меняла карту просвещения: знания выходили за пределы столиц и крупных городов. Это становилось задачей многих местных сообществ.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система просвещения в России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реформ и расширения сети учреждений (логическая схема XVIII–XIX веков).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1721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5269" y="119147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631" y="11953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231" y="3238143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5031" y="3228437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деятели русского просвещения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8894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выступил инициатором светских реформ и поддерживал создание образовательных учреждений. Его подход связывал обучение с потребностями армии, флота и развивающейся промышленности.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292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В. Ломоносов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стал символом связи образования и науки. Он занимался исследованиями, работал в Академии наук и участвовал в создании Московского университета.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88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И. Шувалов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Иванович Шувалов поддерживал развитие Московского университета. Его роль как покровителя помогала укреплять университетскую среду и привлекать внимание общества к образованию.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8894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поддерживала школьные преобразования и стремилась расширять образование. Её решения усиливали переход к более системным формам обучения в разных городах.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8292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И. Пирогов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Иванович Пирогов был деятельным участником образования и науки в XIX веке. Его вклад связан с развитием подходов, которые соединяли подготовку специалистов и гуманное отношение к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важнее всего выделялись навыки навигации, инженерии и управления, а в XIX веке усиливался интерес к педагогике, гуманитарным знаниям и естественным наукам.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«значимости» по направлению подготовки (без точных чисел из исторических статистик; диаграмма отражает смысловую структуру).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умений был комплексным: школа и университет формировали и прикладные навыки для службы, и основу для дальнейшего обучения и общественной деятельности.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формировало российское образование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трудностями были сословные ограничения и неравный доступ к школам. Образование зависело от происхождения и места жительства, поэтому возможности учиться распределялись очень неравномерно.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образования в Российской империи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Сохранялась нехватка учителей и слабая материальная база. Учебные заведения испытывали дефицит помещений и учебных материалов, а это сказывалось на качестве занятий и регулярности обучения.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грамотность в деревне оставалась серьезной проблемой: в начале XIX века значительная часть населения, особенно среди крестьян, не умела читать и писать. Разрыв между городом и селом сохранялся.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сети школ, университетов, библиотек и земских училищ сокращало разрыв, но не устраняло его полностью. Поэтому развитие просвещения шло вместе с реформами и изменениями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учебных заведений и центров просвещения для истории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школ, университетов, академий, библиотек и музеев стало частью модернизации России в XVIII–XIX веках. Просвещение готовило специалистов, укрепляло науку и культуру, а города превращало в интеллектуальные центры, меняя всё общество.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2026-05-15T11:37:22Z</dcterms:created>
  <dcterms:modified xsi:type="dcterms:W3CDTF">2026-05-15T11:37:22Z</dcterms:modified>
</cp:coreProperties>
</file>