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«Волшебное кольцо»: сказка о доброте, верности и чуде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Ванюши, где доброта сильнее жадности.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сказка соединяет быт и чудо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сюжета — волшебный предмет, который меняет судьбу героя и проверяет его нравственный выбор. Рядом с чудом в сказке живут знакомые детали крестьянского быта, дороги, службы и дома.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герой: Ванюша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Ванюша — младший и незаметный герой, но он не жалуется на бедность и не теряет человеческого достоинства. Его спокойствие и честность сразу выделяют его среди других персонажей.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успех приходит к нему не случайно. Сказка показывает: тот, кто сохраняет доброту и выдержку, оказывается сильнее тех, кто стремится к выгоде любой ценой.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готов трудиться, терпеливо переносит трудности и не отвечает злом на обиды. Для него важны не сила и не удача, а верность слову, уважение к старшим и доброе отношение к людям.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Волшебное кольцо как символ чудесной силы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Кольцо открывает герою возможность чудес и становится центром всех важных событий. Оно меняет судьбу, но не действует само по себе, а отвечает на поступки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 помогает только тому, кто не использует дар ради корысти. Поэтому кольцо в сказке означает не просто силу, а выбор, ответственность и испытание совести.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этапы и их связь друг с другом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88649"/>
            <a:ext cx="753300" cy="602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помощники и их значение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помогают герою не случайно: они отвечают добром на его милосердие. Этот мотив делает сказочный мир справедливым и понятным для читателя.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Взаимопомощь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действуют как надежные союзники, без которых Ванюше было бы трудно пройти все испытания. Их участие показывает силу доброго поступка.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 опасности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сталкивается с угрозой, именно помощники помогают ему удержаться на пути к цели. Они усиливают напряжение сюжета и одновременно спасают ситуацию.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справедливость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благодарных зверей отражает народную веру в то, что добро не пропадает зря. Милость возвращается к человеку в самый нужный момент.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469220"/>
            <a:ext cx="10121400" cy="51946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функции в сюжете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черты героев связаны с их ролью в сказке.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сюжета стоит нравственный выбор: доброта и верность оказываются сильнее жадности и внешнего превосходства.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сказка «Волшебное кольцо»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признаки сказки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строится на повторяющихся действиях и понятных формулах, поэтому ее легко слушать и пересказывать. Такая организация помогает запомнить цепочку событий и важные детали.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выразительность создают устойчивые выражения, уменьшительные формы и яркие эпитеты. Язык звучит живо, но остается простым и доступным для младшего школьника.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Троекратные испытания и ясное деление на добро и зло связаны с устной традицией. Благодаря этому сюжет воспринимается как цельный и очень логичный рассказ.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смыслы звучат в сказке особенно ярко, а какие поддерживают основной конфликт.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связана с добротой и благодарностью; именно они запускают помощь и ведут героя к справедливому финалу.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сказки по значимости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русской народной сказки «Волшебное кольцо»
</a:t>
            </a:r>
            <a:endParaRPr lang="en-US" sz="14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Противопоставления, на которых строится сюжет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 богатство в сказке показывают, что счастье героя зависит не от денег, а от внутренней честности, терпения и способности не ожесточиться перед трудностями.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и удача соединяются в образе Ванюши: внешне он уязвим, но его поддерживают добрые дела и союзники, которых он заслужил своим поведением.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обман резко разводят персонажей по разные стороны. Тот, кто держит слово, вызывает доверие, а тот, кто ищет выгоду, сам становится причиной беды.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легкая нажива тоже противопоставлены друг другу. Сказка убеждает, что настоящий результат приходит через усилия, а не через хитрость и чужой труд.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быт рядом с чудом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Ванюша живет в бедности, работает и знает цену каждому дню. Рядом с ним — обычные вещи: дорога, дом, лес, простая одежда и повседневные заботы. На этом знакомом фоне особенно ярко звучит появление волшебства, которое меняет судьбу героя.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животные как часть сказочного мира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сказки не ограничивается деревней: в нем важны лес, путь и встреча с животными. Эти образы создают ощущение живого мира, где помощь может прийти от тех, кого сначала не замечают. В сказке даже звери становятся участниками справедливости.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Чудесное в повседневности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Сияние кольца и необычные события не выглядят случайностью: они входят в привычную жизнь, где есть труд, нужда и ожидание перемен. Именно поэтому чудо воспринимается особенно сильно. Оно не убегает от реальности, а отвечает на нее и проверяет человека.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сказки: реальность и волшебство рядом
</a:t>
            </a:r>
            <a:endParaRPr lang="en-US" sz="5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в сказке не равны: одни поддерживают героя, другие толкают к ошибкам и потере равновесия.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доброты и надежды у героя ведет к помощи и успеху; жадность и страх у противников разрушают доверие и справедливость.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движет героями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сказки «Волшебное кольцо»
</a:t>
            </a:r>
            <a:endParaRPr lang="en-US" sz="14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убеждает, что добро не пропадает бесследно: помощь, оказанная в трудный момент, возвращается к человеку через поддержку, спасение и счастливый исход.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мораль сказки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 и неблагодарность, напротив, приводят к потере. Народный сюжет показывает, что желание получить все без труда разрушает и отношения, и удачу.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честный труд, верность слову и уважение к тем, кто помог. Именно эти качества делают героя достойным чудесного дара и счастливого финала.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3334226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их значение в сказке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помогают понять не только сюжет, но и смысл сказки.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символ связан с выбором героя: чудо, путь и помощь показывают, что справедливый итог зависит от поведения человека.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образной системы сказки «Волшебное кольцо»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сказке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моральных испытаний в сюжете сказки «Волшебное кольцо».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Уменьшительные формы, эпитеты и устойчивые выражения добавляют образности. Они делают мир сказки теплым, наглядным и понятным даже без сложного анализа.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интонации делают героев живыми и близкими читателю. Текст звучит так, словно его рассказывают вслух, поэтому он легко воспринимается на слух.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троекратные испытания создают ритм устного рассказа. Благодаря этому важные эпизоды запоминаются, а напряжение растет постепенно, без лишних объяснений.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построена на коротких, ясных фразах, поэтому события легко следить и пересказывать. Простота речи помогает быстро понять, кто поступает честно, а кто — корыстно.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выразительность сказки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напряжения связан не только с событиями, но и с тем, как герой распоряжается чудесным даром.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приходится на кульминацию: именно там решается, сохранится ли чудо и останется ли герой нравственно стойким.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сказки по этапам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Структурный анализ сюжета сказки «Волшебное кольцо»
</a:t>
            </a:r>
            <a:endParaRPr lang="en-US" sz="14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6773" y="3245846"/>
            <a:ext cx="632400" cy="56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86773" y="5223415"/>
            <a:ext cx="632400" cy="505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5773" y="7203575"/>
            <a:ext cx="614400" cy="614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легко запоминается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225450" y="28280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сюжет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идут последовательно: бедность, чудо, испытания, помощь и награда. Такая ясная цепочка помогает удерживать историю в памяти и легко пересказывать ее по порядку.
</a:t>
            </a:r>
            <a:endParaRPr lang="en-US" sz="2800" dirty="0"/>
          </a:p>
        </p:txBody>
      </p:sp>
      <p:sp>
        <p:nvSpPr>
          <p:cNvPr id="12" name="Text 3"/>
          <p:cNvSpPr txBox="1"/>
          <p:nvPr/>
        </p:nvSpPr>
        <p:spPr>
          <a:xfrm>
            <a:off x="3225450" y="47964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противопоставления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 богатство, доброта и жадность, одиночество и помощь создают заметные контрасты. Благодаря им герои сразу различаются, а смысл сказки становится понятным без долгих объяснений.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3225450" y="68443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Запоминающийся финал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заканчивается восстановлением справедливости, поэтому оставляет ощущение завершенности. Добро получает награду, и этот итог звучит как естественный и справедливый ответ на все испытания.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финала: восстановленный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сказки передает спокойствие после долгого пути: герой получает заслуженную награду, а чудесный предмет уже не обещает опасности, а символизирует восстановленную справедливость и мир.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фон, центрированное кольцо и спокойная поза Ванюши хорошо отражают завершение конфликта. Такой образ показывает, что добро победило не силой, а честностью и верностью.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 «Волшебное кольцо»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сказка напоминает: чудо становится настоящим только тогда, когда человек остается честным, благодарным и готовым помогать другим. Тогда справедливость обязательно возвращается.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2026-05-22T22:47:11Z</dcterms:created>
  <dcterms:modified xsi:type="dcterms:W3CDTF">2026-05-22T22:47:11Z</dcterms:modified>
</cp:coreProperties>
</file>