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освоение Сибири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Сибири: как возникали города, промыслы и торговые пути.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Сибирь: от окраины к хозяйственному пространству
</a:t>
            </a:r>
            <a:endParaRPr lang="en-US" sz="1979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осваивали постепенно: строили поселения, прокладывали маршруты, развивали земледелие и обмен. Так огромная территория к востоку от Урала становилась частью хозяйственной жизни страны.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68" y="3442376"/>
            <a:ext cx="273600" cy="24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54536"/>
            <a:ext cx="273600" cy="2188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 как осваивали Сибирь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освоения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привлекала прежде всего пушниной, которая ценилась далеко за её пределами. Ещё одной целью было расширение владений и укрепление контроля над дальними путями к Тихому океану.
</a:t>
            </a:r>
            <a:endParaRPr lang="en-US" sz="84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продвигались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двигались в основном по рекам, потому что суша была труднопроходимой. На берегах ставили остроги и зимовья, которые защищали путь и помогали удерживать новые земли.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осваивал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Поселенцы, служилые люди и монастыри создавали новые центры жизни. Там появлялись пашни, мастерские, склады и торговые места, а вместе с ними — постоянное население.
</a:t>
            </a:r>
            <a:endParaRPr lang="en-US" sz="887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чему это вело
</a:t>
            </a:r>
            <a:pPr algn="l" indent="0" marL="0">
              <a:lnSpc>
                <a:spcPct val="115000"/>
              </a:lnSpc>
              <a:buNone/>
            </a:pPr>
            <a:r>
              <a:rPr lang="en-US" sz="4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меняло жизнь местных народов: усиливался обмен, но возникали и споры из-за дани, земли и маршрутов. Поэтому развитие шло неравномерно и часто сопровождалось напряжением.
</a:t>
            </a:r>
            <a:endParaRPr lang="en-US" sz="84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как пространство рек и маршрутов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как 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Обь, Иртыш, Енисей, Лена и Ангара служили главными путями движения. По ним перевозили людей, припасы и товары, когда сухопутная дорога занимала слишком много времени.
</a:t>
            </a:r>
            <a:endParaRPr lang="en-US" sz="898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Остроги строили там, где было удобно контролировать переправы, устья притоков и места стоянок. Это помогало защищать путь, собирать ясак и закреплять власть.
</a:t>
            </a:r>
            <a:endParaRPr lang="en-US" sz="898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 связывали между собой удалённые районы. От одного пункта до другого можно было добраться быстрее по воде, чем через леса, болота и горные участки.
</a:t>
            </a:r>
            <a:endParaRPr lang="en-US" sz="898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маршрутов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Маршруты шли цепочкой: река, зимовье, острог, новый участок пути. Так постепенно формировалась сеть опорных пунктов, без которой освоение было бы почти невозможным.
</a:t>
            </a:r>
            <a:endParaRPr lang="en-US" sz="89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походы и укрепления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1580-е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Ермака в 1580-е годы открыл путь дальнейшему продвижению на восток и показал, что за Уралом можно закрепиться надолго.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крепости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XVI века появляются Тюмень и Тобольск. Эти города стали первыми устойчивыми опорными пунктами для управления, обороны и движения дальше.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XVII веке русские продвигались по рекам, основывали остроги и собирали ясак с местного населения. Освоение шло медленно из-за расстояний и слабой связи между пунктами.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рубежи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центры постепенно связывали огромные пространства, а новые линии продвижения доходили до Енисея, Лены и дальше к северо-востоку.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Три–четыре этапа освоения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менялись цели и формы освоения Сибири со временем.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государство организовывало освоение
</a:t>
            </a:r>
            <a:endParaRPr lang="en-US" sz="1696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971730" y="2375213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Остроги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Остроги становились крепостями из дерева с башнями, воротами и внутренним двором. В них хранили припасы, вели управление и обменивались товарами с окрестным населением.
</a:t>
            </a:r>
            <a:endParaRPr lang="en-US" sz="792" dirty="0"/>
          </a:p>
        </p:txBody>
      </p:sp>
      <p:sp>
        <p:nvSpPr>
          <p:cNvPr id="11" name="Text 3"/>
          <p:cNvSpPr txBox="1"/>
          <p:nvPr/>
        </p:nvSpPr>
        <p:spPr>
          <a:xfrm>
            <a:off x="971750" y="3033528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ясака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Ясак был одной из главных форм хозяйственного контроля. Его собирали пушниной, а затем направляли в центры власти, где она становилась ценным ресурсом для торговли.
</a:t>
            </a:r>
            <a:endParaRPr lang="en-US" sz="792" dirty="0"/>
          </a:p>
        </p:txBody>
      </p:sp>
      <p:sp>
        <p:nvSpPr>
          <p:cNvPr id="12" name="Text 4"/>
          <p:cNvSpPr txBox="1"/>
          <p:nvPr/>
        </p:nvSpPr>
        <p:spPr>
          <a:xfrm>
            <a:off x="971730" y="1716900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Служилые люди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направляло служилых людей для охраны новых территорий и сопровождения сбора дани. Их присутствие помогало удерживать порядок и защищать пути сообщения.
</a:t>
            </a:r>
            <a:endParaRPr lang="en-US" sz="792" dirty="0"/>
          </a:p>
        </p:txBody>
      </p:sp>
      <p:sp>
        <p:nvSpPr>
          <p:cNvPr id="13" name="Text 5"/>
          <p:cNvSpPr txBox="1"/>
          <p:nvPr/>
        </p:nvSpPr>
        <p:spPr>
          <a:xfrm>
            <a:off x="971750" y="3691836"/>
            <a:ext cx="25761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крепости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и административные функции шли вместе: острог защищал, управлял и обслуживал путь. Поэтому он был не только крепостью, но и частью хозяйственной системы.
</a:t>
            </a:r>
            <a:endParaRPr lang="en-US" sz="79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которые заселяли край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842375" y="2002700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и охрана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Служилые люди жили при острогах, охраняли их и участвовали в экспедициях дальше на восток. Их труд был связан с постоянными переходами, дежурствами и риском.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733123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деревни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Переселенцы приходили семьями или небольшими группами. Они распахивали землю, строили избы, заводили хозяйство и превращали временные стоянки в постоянные деревни.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2386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Принудительный труд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Ссыльные и каторжные усиливали рабочие силы в удалённых районах. Их труд использовали на стройках, промыслах, перевозках и в обслуживании хозяйственных нужд.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514612" y="2002706"/>
            <a:ext cx="1787100" cy="22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и миссии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и миссии часто становились центрами грамотности, земледелия и переправ. Вокруг них появлялись пашни, мастерские и новые поселения, которые удерживали людей на месте.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Остроги и города как опорные пункты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Тобольск — административный узел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Тобольск был одним из первых крупных центров Сибири. Здесь сосредоточились управление, склады и торговые связи, а от города расходились дальнейшие пути по рекам и сухопутным дорогам. Он помогал удерживать огромную территорию в единой системе.
</a:t>
            </a:r>
            <a:endParaRPr lang="en-US" sz="873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Томск и Енисейск — узлы обмена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Томск и Енисейск выросли как важные точки на маршрутах продвижения. Через них проходили люди, припасы и товары, а местные рынки связывали разные районы. Эти города делали освоение не только военным, но и хозяйственным процессом.
</a:t>
            </a:r>
            <a:endParaRPr lang="en-US" sz="873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Якутск — ворота к северо-востоку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Якутск стал опорой продвижения на северо-восток. Он обслуживал дальнейшие экспедиции, принимал грузы и распределял людей, поэтому без него движение к новым районам было бы гораздо медленнее. Город соединял дальние края с остальной страной.
</a:t>
            </a:r>
            <a:endParaRPr lang="en-US" sz="873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промыслы долго приносили наибольшую выгоду и как хозяйство Сибири постепенно становилось разнообразнее.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Пушной промысел и другие промыслы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основу хозяйства составляли промыслы, связанные с природными ресурсами; позднее их дополнили заготовка и переработка местного сырья.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истории России; обобщение по теме хозяйственного освоения Сибири.
</a:t>
            </a:r>
            <a:endParaRPr lang="en-US" sz="65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южной части Западной Сибири земледелие закрепилось раньше всего: именно здесь климат и почвы позволяли получать устойчивый хлебный урожай.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истории Сибири, раздел о земледельческом освоении.
</a:t>
            </a:r>
            <a:endParaRPr lang="en-US" sz="6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 век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пашенное хозяйство стало важной опорой жизни новых поселений.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особенно быстро росли там, где рядом были рудники и крупные поселения: здесь труд мастеров поддерживал весь местный быт и обмен.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истории Сибири, раздел о ремёслах и производстве.
</a:t>
            </a:r>
            <a:endParaRPr lang="en-US" sz="6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в Сибири заметно усилились промысловые и производственные центры.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работала торговая связь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путь товаров в Сибири: от крепости или города к ярмарке и далее к местному рынку.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перевозки становились надежнее: санный путь сокращал время и позволял доставлять припасы туда, где летом дороги почти исчезали.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истории Сибири, раздел о транспорте и снабжении.
</a:t>
            </a:r>
            <a:endParaRPr lang="en-US" sz="6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сезона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снабжение острогов зависело от того, удавалось ли использовать и воду, и зимний путь.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народов Сибири обмен с пришлыми людьми начинался не с войны, а с торговли и переговоров: это меняло жизнь постепенно.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истории Сибири, раздел о взаимодействии с коренными народами.
</a:t>
            </a:r>
            <a:endParaRPr lang="en-US" sz="6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XVI–XVII века
</a:t>
            </a:r>
            <a:endParaRPr lang="en-US" sz="5041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этот период усилились контакты, обмен и конфликты за ресурсы и пути.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Повседневность и трудности переселенцев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Зима, которая проверяла на прочность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маленькая деревня будто сжималась вокруг одной тёплой избы. В ней сушили одежду, чинили снасти и обсуждали, хватит ли хлеба до весны. За окном метель заметала тропы, и дорога к соседям становилась почти невидимой.
</a:t>
            </a:r>
            <a:endParaRPr lang="en-US" sz="772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 коротком лете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переселенцы спешили успеть посеять до холодов и дождей. Мужчины пахали и чинили инвентарь, женщины готовили семена и запасали продукты. Любая задержка означала риск остаться без урожая и без надёжной пищи на следующий год.
</a:t>
            </a:r>
            <a:endParaRPr lang="en-US" sz="772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Поставка, которая могла не прийти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Далёкий острог жил по своим правилам: туда долго шли обозы с хлебом, железом и порохом. Если путь задерживался, люди переходили на местные запасы, ловили рыбу, экономили каждый кусок и рассчитывали только на себя.
</a:t>
            </a:r>
            <a:endParaRPr lang="en-US" sz="772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полезных ископаемых изменила хозяйство не только в рудниках: вокруг них появлялись дороги, склады и постоянные рабочие поселения.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ресурсов и новые центры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роста добычи Сибирь превращалась из пограничной территории в важный район сырья и перевозок.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 истории Сибири, раздел о добыче соли, меди, железа и золота.
</a:t>
            </a:r>
            <a:endParaRPr lang="en-US" sz="69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в Сибири и в стране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645525" y="274027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остроги и города стали точками опоры: через них шёл сбор ясака, обмен товарами и дальнейшее продвижение на восток.
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45500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XVI–XVII век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346897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поселений расширилась, появились пашни, ремёсла и местные рынки. Регион всё теснее связывался с другими частями страны.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346897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
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629242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руд, соли и золота создала новые рабочие центры. Сибирь окончательно вошла в общерусское хозяйственное пространство.
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629242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XVIII–XIX века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масштаб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Сибири показало, как государство, переселенцы и местные сообщества вместе меняли огромную территорию. Здесь возникали новые формы жизни, труда и управления, которые влияли на всю страну.
</a:t>
            </a:r>
            <a:endParaRPr lang="en-US" sz="873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дорог и рек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сухопутные пути сделали Сибирь частью единой торговой системы. Без них города, остроги и промыслы не смогли бы развиваться и обмениваться товарами.
</a:t>
            </a:r>
            <a:endParaRPr lang="en-US" sz="898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люди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как часть общей истории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освоение Сибири изменило карту страны: появились города, промыслы и торговые пути, но вместе с ними — тяжёлый труд, переселения и заметное преобразование природы.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2026-07-26T23:35:36Z</dcterms:created>
  <dcterms:modified xsi:type="dcterms:W3CDTF">2026-07-26T23:35:36Z</dcterms:modified>
</cp:coreProperties>
</file>