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различия между детьми и родителями при половом размножении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процесс создаёт уникальную ДНК у каждого ребёнка, отличную от родителей.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полового размножения в природе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обеспечивается двумя родителями, передающими наследственную информацию и создающими уникальное потомство, жизненно важное для разнообразия в природе.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наследственности — ДНК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всю информацию о наследственных признаках организма. Она состоит из двух спиралей и содержит инструкции для развития и работы клеток.
</a:t>
            </a:r>
            <a:endParaRPr lang="en-US" sz="1364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— участки ДНК с функцией
</a:t>
            </a:r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отвечают за определённые признаки, такие как цвет глаз или рост. Их у человека примерно 20–25 тысяч, формируя индивидуальность каждого.
</a:t>
            </a:r>
            <a:endParaRPr lang="en-US" sz="1470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гены создают уникальность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разных генов и их вариантов в каждом человеке приводит к неповторимым чертам и особенностям, отличающим его от других.
</a:t>
            </a:r>
            <a:endParaRPr lang="en-US" sz="1470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ДНК и генов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полового размножения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требует двух родителей, каждый из которых даёт половину хромосом будущему потомству.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родитель производит гаметы — специальные клетки с половинным набором ДНК, участвующие в создании новой жизни.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гамет приводит к появлению нового организма с уникальным сочетанием генов, отличающимся от родителей.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полового размножения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формирования нового организма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и их роль в наследовании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содержат половинный набор хромосом: у человека это 23 хромосомы в каждой клетке для воспроизводства.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яйцеклетки и сперматозоида восстанавливает полный хромосомный набор в 46, обеспечивая генетическое разнообразие.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мейоза — источник генетических различий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уникальная ДНК в гаметах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мейоза хромосомы обмениваются участками, создавая уникальные сочетания генов у гамет. Этот процесс расширяет генетическое разнообразие.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комбинации генов, появляющиеся при кроссинговере, усиливают различия между родственниками и помогают виду адаптироваться.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Кроссинговер: формирование новых комбинаций генов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дети не идентичны родителям?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получают по половине хромосом от каждого родителя, образуя новые уникальные сочетания генов.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распределение хромосом при формировании гамет увеличивает генетические различия у потомства.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во время мейоза меняет участки ДНК, создавая новые варианты генов, отсутствовавшие у родителей.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генетически связанные братья и сёстры имеют отличия из-за разнообразия комбинаций и внешних факторов после рождения.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487917"/>
            <a:ext cx="6228408" cy="22990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наследственности при половом и бесполом размножении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в генетическом разнообразии и эволюционных возможностях при различных способах размножения.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способствует большей изменчивости и адаптации видов.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8106" y="2151250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3327" y="2145622"/>
            <a:ext cx="554400" cy="49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151" y="2131725"/>
            <a:ext cx="554100" cy="554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мутации и их значение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мутаций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возникают спонтанно в процессе копирования ДНК или под влиянием факторов окружающей среды, таких как радиация и химические вещества.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и нейтральные мутации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мутации наносят ущерб, а нейтральные не влияют на организм, но все вместе они увеличивают генетическое разнообразие популяции.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влияние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мутации могут улучшить адаптацию организма, появляться новые признаки, которые помогают выживанию и развитию вида.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50" y="2091313"/>
            <a:ext cx="5112300" cy="2705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125" y="2091413"/>
            <a:ext cx="5112300" cy="27059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наследование цвета глаз у человека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2922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детей бывают разные цвета глаз?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глаз зависит от сочетания генов, унаследованных от родителей. Даже если оба имеют карие глаза, скрытые аллели могут привести к появлению голубых или зелёных глаз у ребёнка.
</a:t>
            </a:r>
            <a:endParaRPr lang="en-US" sz="1305" dirty="0"/>
          </a:p>
        </p:txBody>
      </p:sp>
      <p:sp>
        <p:nvSpPr>
          <p:cNvPr id="10" name="Text 3"/>
          <p:cNvSpPr txBox="1"/>
          <p:nvPr/>
        </p:nvSpPr>
        <p:spPr>
          <a:xfrm>
            <a:off x="642097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аллели и неожиданности в наследовании
</a:t>
            </a:r>
            <a:pPr algn="l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гены могут быть «скрытыми» и проявиться только у потомков. Благодаря этому дети могут иметь признаки, отсутствующие у родителей, что делает наследование цвета глаз интересным примером генетического разнообразия.
</a:t>
            </a:r>
            <a:endParaRPr lang="en-US" sz="112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Вероятности наследования цвета глаз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вероятностей зависит от сочетания доминантных и рецессивных генов у родителей.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смешивании разных аллелей возможно появление разных цветовых вариаций глаз у детей даже у одних родителей.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учебника биологии,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и независимое распределение генов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гомологических рядов описывает, как пары генов разделяются при формировании гамет, обеспечивая различия у потомков.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утверждает, что наследование одного признака не зависит от другого, создавая множество возможных комбинаций.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принципы объясняют, почему даже дети одних родителей могут отличаться по многим признакам и быть уникальными.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и устойчивость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генов помогает виду лучше адаптироваться к изменениям среды и сопротивляться болезням, что повышает выживаемость потомков.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растительного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 разным генетическим набором имеют разные устойчивости к вредителям и засухе, что обеспечивает выживание хотя бы части популяции в неблагоприятных условиях.
</a:t>
            </a:r>
            <a:endParaRPr lang="en-US" sz="1442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генетического разнообразия в природе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у идентичных близнецов совпадают почти полностью, но средовые факторы вносят различия.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генетики человека, 2022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Идентичные близнецы развиваются из одной оплодотворённой яйцеклетки, однако изменения в течение жизни влияют на их индивидуальные особенности.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 и наследование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человека — сложный результат работы множества генов и их уникальных комбинаций, которые формируются при половом размножении и мейозе.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генетики, на признаки влияют условия окружающей среды: питание, климат, образ жизни, что делает каждого человека индивидуальным.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сходство братьев и сестёр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50% общего набора ДНК, каждый ребёнок получает уникальный набор генов из-за случайного распределения при образовании гамет.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объясняет разнообразие внешних и внутренних признаков даже среди близких родственников.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2023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полового размножения в эволюции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полового размножения
</a:t>
            </a:r>
            <a:endParaRPr lang="en-US" sz="142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Образовалось около миллиарда лет назад, что повысило генетическое разнообразие и адаптивный потенциал живых существ.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эволюции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 потомстве способствует более быстрой реакции видов на изменение условий среды и накоплению полезных признаков.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 видов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стало основой возникновения новых видов через генетические вариации и естественный отбор.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650" y="4537943"/>
            <a:ext cx="6696900" cy="18442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57850" y="1339350"/>
            <a:ext cx="6595200" cy="17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ребёнок — уникальный результат генетических процессов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2757850" y="3393826"/>
            <a:ext cx="6595200" cy="10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создаёт неповторимые генетические комбинации, обеспечивая разнообразие, адаптацию и выживание живых организмов на планете.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2026-05-08T11:45:31Z</dcterms:created>
  <dcterms:modified xsi:type="dcterms:W3CDTF">2026-05-08T11:45:31Z</dcterms:modified>
</cp:coreProperties>
</file>