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в литературе: образ, настроение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в книгах меняют атмосферу: тревога, перемены, одиночество и очищение после грозы.
</a:t>
            </a:r>
            <a:endParaRPr lang="en-US" sz="329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тучи так часто встречается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в тексте — не только погода, но и символ. В русской литературе XIX века небо и гроза связаны с переменой чувств: ожиданием, испытанием, тревогой. Для 6 класса важно видеть три смысла: угроза, красота природы и настроение героя.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слова «туча»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прямом значении туча — большая тёмная облачная масса, из которой может пойти дождь или начаться гроза. Природа становится понятной и зримой читателю.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переносном значении «туча» звучит как образ беды и тяжёлых мыслей. Её связывают с тревогой и надвигающимися переменами: будто неприятность уже рядом.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слово часто участвует в сравнениях и метафорах: «тучи сгущаются», «туча забот», «тучи надвигаются». Так смысл передаётся ярко и образно.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обращается к туче как к собеседнику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«Туча» написано в 1835 году. Поэт словно разговаривает с тучей и в нескольких строках создаёт живую картину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природы: от скрытого неба к очищению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появляется туча, скрывающая небо, затем ощущаются гроза и буря. После этого воздух проясняется: пейзаж меняется быстро, будто поворотом сюжета.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в стихотворении А. С. Пушкина «Туча»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мрака к ясности: как развивается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стихотворении: туча → гроза → буря → уход тучи → светлое небо.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8764" y="1935209"/>
            <a:ext cx="404709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художественные средства в стихотворении Пушкина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Рассмотрим, как отдельные выражения делают тучу главным участником происходящего — не просто предметом пейзажа.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работают вместе: туча получает действие, смысл и «финал», благодаря чему меняется настроение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стихотворение «Туча», 1835.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образ тучи у читателя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туча воспринимается как предвестник беды, а по мере развития текста растёт ощущение смены состояния.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один и тот же образ меняет эмоциональный смысл в зависимости от того, где он находится в движении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эмоциональным этапам развития образа в стихотворении А. С. Пушкина «Туча» (1835).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образ точным и выразительным: «последняя», «рассеянная», «ясная». Они помогают почувствовать не только цвет и состояние тучи, но и её роль в завершении бури.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помогают увидеть тучу как знак перемены. Благодаря таким образам читатель понимает: туча связана с движением событий и предстоящим изменением в природе и настроении.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тучу «живой»: кажется, что она скрывала небо, проходила и оставляла след в окружающем мире. Такой приём создаёт эффект разговора и действия.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 класса важно различать: эпитет называет признак, метафора переносит смысл, а олицетворение наделяет предмет человеческими действиями. Тогда становится легче объяснить, как создан образ.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метафоры и олицетворение в образе тучи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литературного произведения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задаёт главное 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 туче именно природа становится главным «содержанием» и главным движущим образом. Смена неба, ветра и света помогает следить за ходом мысли автора.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связан с событиями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литературе — это не просто фон. Он помогает читателю понять, что происходит в тексте, и почувствовать, как меняется обстановка вокруг героя или лирического «я».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«перетекает» вместе с погодой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становится мрачнее, обычно усиливается напряжение. Когда проясняется воздух, читатель ощущает облегчение — будто эмоции меняются так же, как погода.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открывает внутреннюю динамику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способом автор показывает не только погоду, но и внутреннюю динамику произведения: от тревоги к ясности. Поэтому пейзаж помогает понять смысл, а не отвлекает от него.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тучи как знак разлуки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М. Ю. Лермонтова «Тучи» образ связан не столько с дождём, сколько с судьбой человека. Тучи становятся напоминанием о расставании и изгнании: читатель ощущает чувство чужбины и несвободы. Природный образ помогает говорить о личной боли.
</a:t>
            </a:r>
            <a:endParaRPr lang="en-US" sz="87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стихия как 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Ф. И. Тютчева природа часто ощущается живой и трудно разгаданной. Тучи здесь участвуют в движении мира: то приближаются, то расходятся, оставляя ощущение тайны. Поэтому грозовое небо работает как метафора скрытых сил и перемен.
</a:t>
            </a:r>
            <a:endParaRPr lang="en-US" sz="92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природный образ так «работает»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в русской поэзии нередко выполняют роль подсказки: они могут говорить о грядущей буре, одиночестве или внутреннем переломе. Один и тот же образ природного неба у разных авторов получает разные смыслы, но всегда остаётся связанным с изменением состояния человека и мира.
</a:t>
            </a:r>
            <a:endParaRPr lang="en-US" sz="817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тучи в других произведениях русской поэзии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тучи у Пушкина и Лермонтова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образ тучи связан с движением природы: она скрывает небо, а затем исчезает, оставляя пространство для ясности и спокойствия.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один и тот же природный образ у разных поэтов передаёт разные смыслы — от обновления до ощущения чужбины и несвободы.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«Туча» (1835); М. Ю. Лермонтов, «Тучи» (в стихотворной традиции; точная дата публикации по изданиям может различаться).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звук и интонация в стихотворении о туче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Середина: буря и сжатие образов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поддерживает движение грозы: повторяющиеся обороты и плотные фразы передают силу и быстроту происходящего.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туча появляется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разгон строк помогает почувствовать, как туча «вступает» в картину: небо темнеет, напряжение нарастает почти сразу.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обновление и 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Завершающие строки звучат более ровно. В этом ритмическом спокойствии читатель ощущает очищение воздуха и возвращение покоя.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Развязка: уход тучи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напряжённого центра интонация «отпускает»: становится заметнее ритмическая ясность, а картина словно разворачивается к свету.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приходит после грозы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закрывает небо, и кажется, что всему пришёл конец. Но после бурных минут наступает просветление. В таком сюжете туча становится знаком испытания: сначала страх, затем облегчение, и мир вновь обретает ясные очертания.
</a:t>
            </a:r>
            <a:endParaRPr lang="en-US" sz="953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прячется за погодой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стихотворении туча не только «погода», а повод для внутренней тревоги. Она как будто нависает над человеком и подчёркивает его ожидание. Читатель чувствует: перемена внешняя связана с переменой в душе — и потому образ особенно напряжён.
</a:t>
            </a:r>
            <a:endParaRPr lang="en-US" sz="953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и чужбина под одним небом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может стать метафорой пути, разлуки и несвободы. Смена неба словно повторяет смену судьбы: человек остаётся между надеждой и тоской. Так природный образ помогает передать не событие, а состояние, которое трудно объяснить словами.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как устойчивый образ: три сюжета для размышления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образа тучи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 отражает логическую последовательность: от текста к смыслу (для 6 класса — с опорой на слова цвета, движения и настроения).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в поэзии: значения образа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тучи почти всегда связан с движением и сменой состояния: из мрака рождается просвет, а из ожидания — развязка.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«значения» не заменяют друг друга полностью: в стихах туча часто объединяет несколько смысловых полей в одной картине.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поэзии о природе для 6 класса (обобщение по тематике образа; без привязки к одному изданию).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7944" y="1935209"/>
            <a:ext cx="540873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один и тот же мотив природы получает разную роль в тексте; художественные средства обычно усиливают связь с настроением.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литературе действует как «зеркало» чувств: туча чаще запускает перемену, а другие явления помогают её подчеркнуть.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поэзии о природе для 6 класса.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образов природы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323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1430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в пословицах, фразеологизмах и разговорной речи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смысла: «туча» и «облачность»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различаться по эмоциональности. «Облачность» звучит более нейтрально, а «туча» чаще вызывает ощущение тяжести и напряжения.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«Тучи сгущаются»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передаёт ухудшение положения и рост тревоги: как будто вокруг собирается невидимая опасность, а спокойствие постепенно уходит.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литературы и повседневной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становится частью языка: читатель узнаёт знакомую картину и переносит её на разговор о чувствах и событиях.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создать образ тучи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важно: один приём редко делает образ «живым». Обычно он собирается из разных групп слов — описание дополняет движение и настроение.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детали согласованы (цвет, движение, звук), читатель воспринимает тучу как действующего участника событий, а не просто фон.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поэзии о природе (наблюдение по текстам; датирование зависит от конкретного сборника).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в литературе имеет несколько смыслов: природный (погода), эмоциональный (тревога, ожидание) и символический (предвестие перемен). Поэтому один образ работает сразу на «картинку» и на чувство.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полезно смотреть на автора, название и ход событий: где туча появляется, как описана, как меняется настроение. Художественные средства помогают увидеть, что меняется не только небо, но и смысл.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стихотворение может быть глубже, чем кажется сначала. На примере Пушкина видно: туча связана с бурей и её уходом, а финал возвращает ощущение красоты сменяющихся явлений.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образе тучи в литературе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9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литературе нужен образ тучи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тучи помогает писателю передать настроение, создать выразительный пейзаж и обозначить скрытый смысл событий. В «Туче» Пушкина буря уходит — и возвращается ясность, а значит, меняется сам мир.
</a:t>
            </a:r>
            <a:endParaRPr lang="en-US" sz="32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2026-05-13T03:44:19Z</dcterms:created>
  <dcterms:modified xsi:type="dcterms:W3CDTF">2026-05-13T03:44:19Z</dcterms:modified>
</cp:coreProperties>
</file>