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Жуковский: поэт, переводчик, основатель русского романтизма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открывший русской литературе мир чувств, мечты и романтической лирики.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перелом эпохи в русской поэзии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писал в момент, когда русская литература отходила от строгих правил классицизма к живому чувству, мечте и внутреннему миру человека. Его стихи стали важной опорой для новой поэзии XIX 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родился в селе Мишенское Тульской губернии и с самого начала жизни оказался связан с непростой семейной историей.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внебрачным сыном помещика Афанасия Бунина и пленной турчанки Сальхи, а фамилию получил от крестного отца Андрея Жуковского.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неустроенности рано привело его к темам одиночества, сострадания и внутренней свободы, которые позже стали важны для его стихов.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происхождение и ранняя судьба поэта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впечатления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учился в Тульском народном училище, а затем в Благородном пансионе при Московском университете. Эти годы дали ему хорошее образование и привычку внимательно читать.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европейских авторов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он познакомился с европейской литературой, сентиментализмом и ранним романтизмом. Именно тогда у него сформировался интерес к мечте, переживаниям и мягкой лирической интонации.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показала, что в центре стихотворения может быть не действие, а настроение, память и размышление о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1802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литературы; дата публикации элегии «Сельское кладбище».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выхода «Сельского кладбища», с которого началась широкая известность Жуковского.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02" y="1968014"/>
            <a:ext cx="155925" cy="20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277" y="1968014"/>
            <a:ext cx="155925" cy="20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70414"/>
            <a:ext cx="203100" cy="20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90724"/>
            <a:ext cx="203100" cy="1624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Жуковский обновил жанр баллады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балладах часто появляется тайна, необычное событие или загадочный поворот, который сразу удерживает внимание читателя и создаёт напряжение.
</a:t>
            </a:r>
            <a:endParaRPr lang="en-US" sz="1111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сумерки, дорога и тревожное ожидание помогают передать чувство неизвестности. Такая обстановка делает рассказ особенно выразительным.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или героиня оказывается перед выбором, где важно не только смелое поведение, но и верность, надежда, доверие к себе.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мотивы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«Светлане» Жуковский использует гадание, приметы и русские обычаи. Благодаря этому романтический сюжет звучит близко и понятно.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баллада приводит к выводу о силе веры, мужества или ответственности. Страшный сюжет у Жуковского почти всегда завершается важным уроком.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лирики Жуковского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поэзии В. А. Жуковского по школьному курсу литературы.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редко существуют отдельно: у Жуковского они переплетаются и создают цельное, очень личное настроение.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Жуковского строится вокруг внутренней жизни человека; главной становится не внешняя сила, а переживание и духовный покой.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поэзии Жуковского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Жуковского помогает читателю почувствовать настроение героя. Ночь, луна, ветер и тишина не просто описывают место действия, а передают тревогу, ожидание или спокойную надежду.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его стихах часто меняется вместе с чувствами человека. Из-за этого строки звучат особенно мягко и музыкально, будто природа сама говорит с читателем.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Жуковского и их особенности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самых известных произведениях поэта и о том, чем они важны.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уверенно работал и в лирике, и в балладе, а переводы помогли ему расширить русскую поэзию новыми образами и формами.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А. Жуковского; школьные и литературоведческие источники.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переводил и перерабатывал Гёте, Шиллера, Байрона, Вальтера Скотта и других авторов, знакомя русских читателей с важнейшими книгами европейского романтизма.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как переводчик европейской литературы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стремился к буквальному совпадению строк. Для него было важно передать настроение, интонацию и художественную силу оригинала на русском языке.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переводам русская литература получила новые сюжеты, образы и формы, а читатели — более широкий взгляд на европейскую поэзию.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романтическая баллада у Жуковского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Народный, исторический или легендарный сюжет → таинственная атмосфера → сон, предчувствие или загадочное событие → испытание героя или героини → столкновение чувства и судьбы → нравственный итог.
</a:t>
            </a:r>
            <a:endParaRPr lang="en-US" sz="9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1812 года Жуковский написал стихотворение «Певец во стане русских воинов», где звучит призыв защищать Родину и помнить о тех, кто стоит на её страже.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Отечественная война 1812 года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герои войны показаны как люди чести и мужества. Автор подчёркивает их стойкость, верность долгу и готовность к самопожертвованию ради страны.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быстро стало известным, потому что передавало не только военный подъём, но и общее чувство сплочённости, которое особенно важно в трудный исторический момент.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помогло выразить патриотическое настроение эпохи простым и сильным языком. Оно стало одним из самых заметных литературных откликов на события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при дворе и в деле воспитания наследника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Служба, связанная с культурой и этикой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дворе Жуковский оказался не только как поэт, но и как человек высокой культуры. Его читали, с ним советовались, ему доверяли литературные и нравственные вопросы. Так поэзия входила в саму жизнь двора.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будущего императора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Жуковский стал воспитателем наследника Александра Николаевича. Он учил его читать вдумчиво, размышлять о прошлом страны и понимать ответственность власти. Для него важнее всего были совесть, долг и уважение к человеку.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которые выходили за рамки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 наследником включали не только историю и литературу, но и разговоры о характере, поступках и выборе. На таких уроках Жуковский показывал, что образование должно помогать человеку становиться лучше.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источники и влияния Жуковского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творчеству В. А. Жуковского; материалы школьного литературоведения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источники не просто перечислены рядом: в его стихах они соединяются и создают особую интонацию мягкой мечтательности.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связано с немецким романтизмом, но остальные традиции заметно поддерживают его собственный стиль и 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Жуковского читаются плавно, потому что он любит мягкий ритм, повтор звуков и спокойные паузы. Из-за этого строки часто напоминают тихую песню.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 и особенности языка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соединять простые слова с возвышенными образами. Такое сочетание делает речь ясной, но при этом мечтательной и немного таинственной.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языке важны недосказанность и сдержанность: чувства не выплескиваются прямо, а как будто звучат изнутри. Поэтому его лирика запоминается своей тонкостью.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98354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Пушкин: литературная дружба и преемственность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молодого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рано заметил талант Пушкина и не раз поддерживал его словом и советом. Для начинающего автора такая помощь была особенно важна в трудные годы.
</a:t>
            </a:r>
            <a:endParaRPr lang="en-US" sz="1047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ученик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связь стала примером литературной преемственности. Старший поэт помогал младшему увидеть силу точного слова, а Пушкин продолжил и развил многие открытия Жуковского.
</a:t>
            </a:r>
            <a:endParaRPr lang="en-US" sz="1008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с надписью «Победителю-ученику от побеждённого учителя» стал символом уважения между поэтами. В нём нет соперничества — только признание таланта и дружбы.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дружба показывает, как в литературе передаются опыт, вкус и высокая планка мастерства. Благодаря таким отношениям русская поэзия развивалась быстрее и увереннее.
</a:t>
            </a:r>
            <a:endParaRPr lang="en-US" sz="9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Жуковского для русской литературы XIX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повлиял не только на отдельных поэтов, но и на общий ход развития литературы.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заметно одно: Жуковский усилил роль личного чувства и помог русской поэзии стать более тонкой и выразительной.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литературы XIX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память о поэте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Жуковский жил главным образом за границей, чаще всего в Германии, но продолжал работать: переводил, обдумывал новые тексты и оставался связанным с русской литературой.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умер 12 апреля 1852 года в Баден-Бадене и был похоронен в Санкт-Петербурге на Тихвинском кладбище. Сегодня его имя сохраняется в учебниках, исследованиях и культурной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Жуковский остаётся важным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творческому наследию В. А. Жуковского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понять, как в русской поэзии появилось внимание к переживаниям человека, мечте и внутреннему миру.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ценен сразу в нескольких ролях, поэтому его вклад нельзя свести к одному жанру или одному известному стихотворению.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Жуковский: поэт, открывший новую эпоху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помог русской литературе перейти к романтизму, научил по-новому говорить о чувствах и открыл читателям красоту перевода. Его влияние почувствовали целые поколения поэтов.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2026-05-23T03:23:46Z</dcterms:created>
  <dcterms:modified xsi:type="dcterms:W3CDTF">2026-05-23T03:23:46Z</dcterms:modified>
</cp:coreProperties>
</file>