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 обособлении в 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выделить важную мысль и не потерять смысл предложения?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отделить главное сообщение от уточнений, пояснений и дополнительных сведений. Благодаря ему речь становится точнее, а пунктуация — понятнее.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обособление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обособления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Обособленная часть содержит не основную, а добавочную информацию. Она уточняет, поясняет или дополняет сообщение, не меняя его главной мысли.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такую часть из предложения, смысл обычно сохранится. Именно поэтому её можно проверить: останется ли главное сообщение понятным без неё.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обособление часто слышно как пауза и особая интонация. На письме оно обычно передаётся запятыми, реже тире или скобками.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обособляться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грамматике обособление встречается у разных членов предложения и у особых слов.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обособление выделяет не главную, а дополнительную информацию, которая делает высказывание точнее.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как частый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— это причастие с зависимыми словами. Он называет признак предмета не просто, а подробнее, поэтому помогает точнее представить предмет или явление.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выделяется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оборот стоит после определяемого слова, его обычно выделяют запятыми: книга, написанная летом. Важно увидеть связь с существительным и вопрос какой?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учебных примерах чаще всего встречаются определения и обстоятельства.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связано с несколькими разными случаями, а не с одним правилом.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обособления в школьной грамматике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Лес, покрытый снегом, выглядел тихим. Здесь оборот сообщает дополнительный признак, поэтому выделяется запятыми и не сливается с главным сообщением.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Обособленное определение называют признак предмета подробнее, чем обычное определение. Оно добавляет новый оттенок смысла и помогает ярче представить описываемый предмет.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определение выражено причастным оборотом или сочетанием с зависимыми словами. Оно связано с существительным и отвечает на вопрос какой?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Другое название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называет предмет по-новому, уточняя или поясняя его. Оно может сообщать, кто это, что это или чем известен предмет.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к слову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вроде Москва, столица России приложение добавляет сведения к уже названному слову. Оно делает высказывание точнее и понятнее для читателя.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на письме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часто отделяется запятыми, если несёт дополнительную информацию. Так оно не смешивается с основной частью предложения и легко заметно в тексте.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деепричастный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оборот и правильно выделить его на письме.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62168" y="4185750"/>
            <a:ext cx="367763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обособленных обстоятельств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образ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отвечают на вопросы как? когда? и показывают, как именно происходит действие. Они делают предложение более точным и наглядным.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может передавать причину, условие или уступку. В этих случаях обстоятельство добавляет важное пояснение к главному действию.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деепричастием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обособленные обстоятельства выражены деепричастным оборотом. Поэтому их легко узнать по добавочному действию, связанному с основным.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Обособленное обстоятельство помогает передать оттенок смысла без длинных пояснений. Из-за этого речь звучит яснее, а мысль — выразительнее.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сужают значение уже названного признака и отвечают на вопросы где именно? когда именно? например: утром, около семи часов, у самого входа.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члены помогают избежать неточности: читатель сразу понимает время, место, лицо или предмет. На письме их обычно выделяют запятыми.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Поясняющие конструкции не просто уточняют, а раскрывают смысл подробнее: мой брат, ученик пятого класса; город Казань, столица Татарстана. Они делают сообщение яснее.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и поясняющие члены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 говорящего к сообщению: уверенность, сомнение, радость, предположение. Они не отвечают на вопросы членов предложения и не связаны с основой грамматически.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называют того, к кому обращена речь: ребята, друзья, Катя. Они помогают установить контакт с собеседником и могут стоять в начале, середине или конце предложения.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вводные слова, и обращения обычно выделяются запятыми, потому что не входят в основное сообщение. Их легко проверить: без них смысл предложения сохраняется.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обращение с подлежащим, а вводное слово — с обычным членом предложения. Для этого нужно смотреть не только на форму, но и на смысл.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 обращения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школьную закономерность: выбор знака зависит от силы паузы и степени дополнительности сообщения, а не только от длины конструкции.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является основным знаком, а тире и скобки используются реже и для более особых смысловых оттенков.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школьных правил пунктуации по теме обособления; дата не требуется.
</a:t>
            </a:r>
            <a:endParaRPr lang="en-US" sz="105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используются при обособлении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паузы при обособлении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обособленная часть произносится с паузой и выделяется особой интонацией, поэтому слушатель сразу чувствует, что это дополнительная, а не главная информация.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пауза чаще всего передаётся запятыми. Если мысленно прочитать предложение вслух, легче увидеть, где основная мысль, а где присоединяется пояснение или уточнение.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частые случаи, когда запятые не нужны: решающим остаётся смысл, а не длина оборота.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конструкция тесно связана с главным словом и не несёт дополнительного сообщения, обособление не требуется.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обособление не ставится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допускают три вида неточностей: пропускают запятую, ставят её лишний раз или неверно определяют обособленную часть.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 запятой и проверкой смысла предложения.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теме обособления.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нужно ли обособление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школьным правилам пунктуации и помогает действовать последовательно.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примерах обособление может не только уточнять, но и показывать причину, условие или уступку, поэтому важно читать предложение целиком.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уточнение и пояснение; остальные оттенки встречаются реже, но тоже помогают точнее понять мысль.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школьных примеров по теме обособления; дата не требуется.
</a:t>
            </a:r>
            <a:endParaRPr lang="en-US" sz="116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обособления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выделить именно ту деталь, которая нужна автору, и не смешивать главное сообщение с дополнительным пояснением.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легче быстро увидеть, кто действует, где, когда и при каком условии происходит событие, поэтому текст читается без лишних остановок.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конструкции делают фразу более живой и разнообразной, особенно в художественных и учебных текстах, где важно передать оттенки смысла.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двусмысленности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дополнительная часть выделена правильно, предложение легче понять с первого чтения, а смысл не смешивается и не вызывает сомнений.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обособление нужно в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Обособление: видим смысл и правильно ставим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помогает увидеть в предложении главное и дополнительное, а также подобрать нужный знак препинания. Если научиться проверять смысл, пунктуация становится понятной и логичной.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2026-05-22T14:24:57Z</dcterms:created>
  <dcterms:modified xsi:type="dcterms:W3CDTF">2026-05-22T14:24:57Z</dcterms:modified>
</cp:coreProperties>
</file>