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4549" y="440175"/>
            <a:ext cx="4255052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анализатор: строение, работа и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глаз превращает свет в образ, который видит мозг?
</a:t>
            </a:r>
            <a:endParaRPr lang="en-US" sz="47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514" y="739975"/>
            <a:ext cx="4148473" cy="366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зрение особенно важно в 8 классе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уроках, дома и за экраном глаза работают почти без отдыха. Понимание устройства зрительного анализатора помогает беречь зрение, снижать утомление и лучше контролировать зрительную нагрузку.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625" y="1295008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0088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71363" y="1285325"/>
            <a:ext cx="690300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зрительного анализатора
</a:t>
            </a:r>
            <a:endParaRPr lang="en-US" sz="2988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Глазное яблоко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рецепторный орган, который принимает свет и преобразует его в первичный сигнал. Внутри него находятся структуры, обеспечивающие преломление, регулирование света и восприятие изображения.
</a:t>
            </a:r>
            <a:endParaRPr lang="en-US" sz="1048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этому нерву нервные импульсы передаются от сетчатки к головному мозгу. Он соединяет глаз с центрами, где информация окончательно обрабатывается и становится осознанным зрительным образом.
</a:t>
            </a:r>
            <a:endParaRPr lang="en-US" sz="1048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 зрительных нервов
</a:t>
            </a:r>
            <a:pPr algn="ctr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области часть волокон переходит на противоположную сторону. Такое соединение важно для согласованной работы обоих глаз и для точной передачи зрительной информации в мозг.
</a:t>
            </a:r>
            <a:endParaRPr lang="en-US" sz="1075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кора
</a:t>
            </a:r>
            <a:pPr algn="ctr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затылочной доли больших полушарий анализирует полученные сигналы. Здесь мозг распознает форму, положение, движение и расстояние до предметов, объединяя отдельные данные в цельную картину.
</a:t>
            </a:r>
            <a:endParaRPr lang="en-US" sz="1011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глазного яблока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Роговица, радужка, зрачок, хрусталик, стекловидное тело и сетчатка выполняют разные задачи. Одни проводят и фокусируют свет, другие воспринимают его и запускают образование нервного импульса.
</a:t>
            </a:r>
            <a:endParaRPr lang="en-US" sz="10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как оптическая система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первой встречает световой луч и преломляет его сильнее других прозрачных сред глаза. Благодаря этому лучи направляются внутрь глаза в правильном направлении.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Хрусталик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упругая линза меняет свою кривизну и уточняет фокусировку изображения. Она помогает получать четкий образ предмета на сетчатке при разном расстоянии до объекта.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Радужка и зрачок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Радужка работает как регулятор светового потока, а зрачок служит отверстием для его прохождения. При ярком освещении он сужается, а в темноте расширяется.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сюда должно попасть изображение после прохождения света через прозрачные среды глаза. Сетчатка воспринимает раздражение и запускает превращение светового сигнала в нервный.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частей глаза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каждая структура глаза выполняет свою задачу в единой системе зрения.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возможно только при согласованной работе оптических и нервных структур: от преломления света до анализа сигнала мозгом.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тема «Зрительный анализатор»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зрительное ощущение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Свет попадает на сетчатку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прохождения через прозрачные среды глаза луч достигает сетчатки, где расположены светочувствительные клетки.
</a:t>
            </a:r>
            <a:endParaRPr lang="en-US" sz="959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и колбочки преобразуют световую энергию в нервные импульсы, понятные нервной системе.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Клетки создают импульсы
</a:t>
            </a:r>
            <a:endParaRPr lang="en-US" sz="1092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Сигнал идет в мозг
</a:t>
            </a:r>
            <a:pPr algn="ctr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Импульсы по зрительному нерву поступают в головной мозг для дальнейшей обработки и сравнения с другими сигналами.
</a:t>
            </a:r>
            <a:endParaRPr lang="en-US" sz="1070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центры соединяют полученную информацию в целостную картину, и человек узнает предмет или событие.
</a:t>
            </a:r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Возникает образ
</a:t>
            </a:r>
            <a:endParaRPr lang="en-US" sz="1064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и колбочки: сравнение светочувствительных клеток
</a:t>
            </a:r>
            <a:endParaRPr lang="en-US" sz="2065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два типа фоторецепторов и как они дополняют друг друга в разных условиях освещения.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обеспечивают зрение в сумерках, а колбочки — цвет и четкость при хорошем освещении.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биологии, 8 класс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 и работа мозга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 проводит нервные импульсы от сетчатки к головному мозгу. Без этой связи изображение не могло бы быть осознано человеком.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анализируется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определяет форму, размер, движение, положение предмета и расстояние до него. Благодаря этому человек ориентируется в пространстве и быстро реагирует на изменения.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работа с сигналами происходит в затылочной доле коры больших полушарий. Здесь мозг сопоставляет отдельные сведения и формирует зрительный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светового сигнала от глаза к мозгу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прохождения света и преобразования его в нервный импульс
</a:t>
            </a:r>
            <a:endParaRPr lang="en-US" sz="164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колбочек обеспечивают цветовое зрение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колбочек реагируют на разные участки спектра, поэтому глаз различает множество оттенков и мелкие детали при хорошем освещении.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биологии, 8 класс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ухудшения зрения у школьников
</a:t>
            </a:r>
            <a:endParaRPr lang="en-US" sz="297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зрительное утомление усиливается, когда несколько факторов действуют одновременно: нагрузка на близком расстоянии, экраны и нехватка отдыха.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с повседневными школьными привычками, поэтому профилактика должна начинаться с режима работы, освещения и перерывов.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диаграммы; ориентированы на типичные факторы зрительного утомления у школьников.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Близорукость и дальнозоркость как нарушения фокусировки
</a:t>
            </a:r>
            <a:endParaRPr lang="en-US" sz="2065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Близорукость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близорукости лучи сходятся перед сетчаткой, поэтому дальние предметы кажутся размытыми. Обычно человек лучше видит вблизи, но испытывает трудности при рассматривании доски или удалённых объектов.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Дальнозоркость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дальнозоркости изображение формируется за сетчаткой, и особенно трудно рассматривать близкие предметы. Глазу приходится сильнее напрягаться, из-за чего быстро возникает утомление при чтении и письме.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фокусировки связано с длиной глазного яблока, кривизной роговицы или работой хрусталика. Поэтому одинаковые жалобы могут иметь разные причины и требуют проверки у специалиста.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помогают линзы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и контактные линзы изменяют ход световых лучей так, чтобы изображение попадало точно на сетчатку. Подбор коррекции выполняют после осмотра, а не по самочувствию.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 яркий, зрачок сужается и пропускает меньше лучей. Это помогает защитить сетчатку от избытка света и делает изображение более комфортным для зрения при солнечном дне.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зрачок работает как щиток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слабом освещении зрачок расширяется, чтобы на сетчатку попало больше света. Так глазу легче различать контуры предметов, когда вокруг уже темнеет, но точность изображения снижается.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сумерках зрение переключается на чувствительность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быстро входит из освещённого помещения в тёмное, он сначала видит хуже. Через некоторое время зрачок расширяется, и зрение становится более уверенным, хотя деталей всё равно меньше.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 требует времени на адаптацию
</a:t>
            </a:r>
            <a:endParaRPr lang="en-US" sz="1594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умеет быстро подстраиваться под освещение
</a:t>
            </a:r>
            <a:endParaRPr lang="en-US" sz="24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профилактики зрительного утомления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расстояния, перерывов и хорошего освещения уменьшает напряжение глаз и помогает дольше сохранять чёткость зрения.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гигиены зрения из школьного курса биологии.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привычки, которые помогают снизить нагрузку на глаза во время учёбы и чтения.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зрения в повседневной жизни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при хорошем свете
</a:t>
            </a:r>
            <a:pPr algn="ctr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достаточном освещении глаза меньше напрягаются, а текст воспринимается чётче. Нельзя читать в полумраке или при резких тенях, потому что это быстро вызывает утомление.
</a:t>
            </a:r>
            <a:endParaRPr lang="en-US" sz="1220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чистотой средств коррекции
</a:t>
            </a:r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и контактные линзы должны быть чистыми и правильно подобранными. Загрязнения, царапины и неправильное использование мешают зрению и могут раздражать глаза.
</a:t>
            </a:r>
            <a:endParaRPr lang="en-US" sz="1206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глаза от вредных факторов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яркое солнце и случайные механические воздействия могут повредить глаза. Защитные меры особенно важны на улице, при ветре и во время активных игр.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трогать глаза грязными руками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тереть глаза руками, на слизистую легко занести микробы и вызвать воспаление. При зуде или дискомфорте лучше обратиться к взрослым и не заниматься самолечением.
</a:t>
            </a:r>
            <a:endParaRPr lang="en-US" sz="12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необходима проверка зрения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признаках, которые школьник или родители могут заметить в повседневной жизни.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человека удивляет своими возможностями
</a:t>
            </a:r>
            <a:endParaRPr lang="en-US" sz="2487" dirty="0"/>
          </a:p>
        </p:txBody>
      </p:sp>
      <p:sp>
        <p:nvSpPr>
          <p:cNvPr id="10" name="Text 2"/>
          <p:cNvSpPr txBox="1"/>
          <p:nvPr/>
        </p:nvSpPr>
        <p:spPr>
          <a:xfrm>
            <a:off x="364928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оттенков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способен различать огромное число цветов и их сочетаний. Это помогает замечать детали одежды, рисунков, сигналов и природных объектов в обычной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80134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в темноте ограничено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слабом освещении человек видит хуже, чем многие ночные животные. Ночной образ менее чёткий, потому что человеческий глаз лучше приспособлен к дневному свету.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383103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Бинокулярное 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глаза работают вместе и дают объёмное изображение. Благодаря этому легче оценивать расстояние до предмета, ловить мяч, идти по лестнице и ориентироваться в пространстве.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 школьная нагрузка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опрос класса помогает увидеть, какие привычки чаще всего связаны с напряжением глаз и усталостью.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времени на экраны и меньше перерывов, тем выше риск зрительного утомления у школьников.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диаграммы; пример оформления результатов школьного опроса.
</a:t>
            </a:r>
            <a:endParaRPr lang="en-US" sz="1159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работе зрительного анализатора
</a:t>
            </a:r>
            <a:endParaRPr lang="en-US" sz="2402" dirty="0"/>
          </a:p>
        </p:txBody>
      </p:sp>
      <p:sp>
        <p:nvSpPr>
          <p:cNvPr id="11" name="Text 2"/>
          <p:cNvSpPr txBox="1"/>
          <p:nvPr/>
        </p:nvSpPr>
        <p:spPr>
          <a:xfrm>
            <a:off x="762250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света к образу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анализатор начинает работу в глазу, где свет превращается в нервный сигнал. Завершается процесс в затылочной коре, где мозг распознаёт изображение.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698371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глаза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среды глаза, сетчатка и хрусталик должны работать согласованно. Если хотя бы одно звено нарушается, изображение становится менее чётким и утомление растёт.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634491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нервных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 и проводящие пути быстро передают информацию в мозг. Именно поэтому зрительное восприятие происходит почти мгновенно и помогает реагировать на изменения вокруг.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Глазам нужны хорошее освещение, правильное расстояние до текста и регулярные перерывы. Эти простые меры уменьшают напряжение и поддерживают работоспособность зрительного анализатора.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0850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зрение ухудшается, нельзя долго откладывать проверку. Своевременный осмотр у врача помогает выявить проблему раньше и подобрать подходящую коррекцию.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анализатор: окно человека в окружающий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помогает учиться, ориентироваться и замечать важное каждый день. Если бережно относиться к глазам, соблюдать гигиену и вовремя проверять зрение, можно надолго сохранить его хорошим.
</a:t>
            </a:r>
            <a:endParaRPr lang="en-US" sz="35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2026-06-01T10:41:17Z</dcterms:created>
  <dcterms:modified xsi:type="dcterms:W3CDTF">2026-06-01T10:41:17Z</dcterms:modified>
</cp:coreProperties>
</file>