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движения через призму искусства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искусство раскрывают движение как язык природы, жизни и образа.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 изучаем движение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заметно в повседневности, но его смысл глубже: наука объясняет его закономерности, а искусство делает их видимыми через образ, ритм и композицию. Именно поэтому тема объединяет разные области знания, от физики до астрономии.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природе: от частиц до планет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атомов и молекул движение непрерывно и усиливается при нагревании. Именно оно лежит в основе тепловых процессов, диффузии и многих свойств веществ, которые мы наблюдаем в повседневной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организмов движение проявляется в работе мышц, перемещении крови, росте клеток и сокращении органов. Оно связано не только с перемещением тела, но и с внутренними процессами, поддерживающими жизнь.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 примерно за 24 часа, обращается вокруг Солнца за 365 суток, а Луна совершает оборот вокруг Земли примерно за 27,3 суток. Эти циклы определяют смену дня и ночи, а также календарный ритм.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 человека: опора на мышцы, кости и равновесие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как рычаги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опорой и системой рычагов, на которые действуют мышцы. Благодаря этому человек может не только идти и бежать, но и точно дозировать усилие в сложных движениях.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шага и бега мышцы попеременно сокращаются и расслабляются, создавая движение конечностей. Слаженная работа сгибателей и разгибателей делает движение экономичным и устойчивым.
</a:t>
            </a:r>
            <a:endParaRPr lang="en-US" sz="1328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движений зависит от нервной системы, которая управляет последовательностью мышечных сокращений. Органы равновесия помогают сохранять устойчивость при поворотах, прыжках и резкой смене положения тела.
</a:t>
            </a:r>
            <a:endParaRPr lang="en-US" sz="1293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 признак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движение особенно выразительно: оно показывает силу, выносливость и пластику тела. Поэтому фотография или схема движения помогают увидеть невидимую работу опорно-двигательной системы.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путь и время как основные характеристики движения
</a:t>
            </a:r>
            <a:endParaRPr lang="en-US" sz="1695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какой путь тело проходит за определённое время. В зависимости от ситуации её измеряют в метрах в секунду или километрах в час, чтобы сравнивать разные движения.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 — это длина траектории, пройденной телом. Он не всегда совпадает с расстоянием между начальной и конечной точками, особенно если движение происходит по кривой линии.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характеризует длительность движения и позволяет связать разные этапы процесса. Без него невозможно точно описать, как быстро меняется положение тела и как долго длится путь.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скорость остаётся постоянной, и используют формулу v = s/t. Если скорость меняется, важно учитывать ускорение, которое показывает, насколько быстро происходит это изменение.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средние значения из общедоступных справочных данных; данные приведены для наглядного сравнения.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движения в природе и технике
</a:t>
            </a:r>
            <a:endParaRPr lang="en-US" sz="199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скоростей подчёркивает, насколько по-разному устроены движение, среда и механизмы его обеспечения.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эффективнее способ движения и меньше сопротивление среды, тем выше возможная скорость.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Прямолинейное и криволинейное движение
</a:t>
            </a:r>
            <a:endParaRPr lang="en-US" sz="2384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Прямолинейное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прямолинейном движении тело перемещается по прямой траектории. Так движутся лифт, поезд на прямом участке пути или автомобиль без поворотов.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Криволинейное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Криволинейное движение связано с изменением направления: это поворот машины, полёт мяча по дуге или обращение планет по орбитам вокруг Солнца.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движения редко бывают «чистыми». Один и тот же объект может одновременно менять скорость, направление и высоту, поэтому траектория часто оказывается составной.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физические параметры позволяют описывать очень разные процессы — от человеческого шага до движения планет.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сведений из физики, биологии, географии и астрономии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движения в разных природных системах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направление и период оказываются универсальными инструментами описания и живой, и неживой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и изменение движения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 — это свойство тела сохранять покой или равномерное прямолинейное движение, если на него не действуют внешние силы. Это один из ключевых принципов механики.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резкой остановке транспорта пассажир по инерции наклоняется вперёд, а мяч после удара продолжает движение. Такие наблюдения делают закон инерции наглядным и понятным.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помогает связать повседневный опыт с законами Ньютона. Через неё естествознание объясняет, почему движение не исчезает само по себе, а изменяется только под действием сил.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распознает движение и направление
</a:t>
            </a:r>
            <a:endParaRPr lang="en-US" sz="216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наблюдение и сравнение признаков превращаются в вывод о движении.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 волны как особые формы движения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и ритм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Колебание легко заметить на примере маятника: он отклоняется от положения равновесия и снова возвращается к нему. В этом повторяющемся движении важно не только расстояние отклонения, но и период, по которому можно судить о ритме процесса.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как перенос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камень падает в воду, на поверхности расходятся круги, хотя сама вода не уходит далеко вместе с волной. Так проявляется движение, при котором передаётся энергия, а не вещество, и становятся видны амплитуда, длина и период колебаний.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периодичность и равновесие в природе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биение сердца повторяются регулярно, поддерживая устойчивую работу организма и его внутреннее равновесие.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 частота помогают описать повторяющиеся процессы и сравнивать их в природе, технике и жизни человека.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 ночи задаёт природный ритм, по которому живые организмы распределяют активность и отдых.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наблюдений, без привязки к статистическому опросу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процессы воспринимаются как самые динамичные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динамики зависит не только от скорости, но и от выразительности траектории, видимой наблюдателю.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движение воспринимается там, где быстро меняется положение и легко заметить форму траектории.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передаёт движение через наклон корпуса, направление взгляда, жест руки и распределение света. Эти детали помогают зрителю мысленно продолжить действие за пределами изображения и почувствовать его внутреннюю энергию.
</a:t>
            </a:r>
            <a:endParaRPr lang="en-US" sz="1086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временем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 длинной выдержкой показывает след движения как непрерывную линию, а короткая выдержка останавливает мгновение. В обоих случаях время становится видимым и превращается в художественный приём.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науки и образа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 за траекторией, скоростью и позой делает изображение не только выразительным, но и достоверным. Поэтому художественный образ нередко помогает лучше понять физическую природу движения.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 движения в работах художников и фотографов
</a:t>
            </a:r>
            <a:endParaRPr lang="en-US" sz="16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природе, зафиксированное техникой
</a:t>
            </a:r>
            <a:endParaRPr lang="en-US" sz="164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съёмки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позволяет рассмотреть моменты, которые глаз не успевает уловить: удар капли, взмах крыла или столкновение предметов. Благодаря этому быстрый процесс становится доступным для анализа и сравнения.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Slow motion делает заметными отдельные фазы движения и показывает, как меняется форма объекта во времени. Это особенно полезно при изучении прыжка, полёта и падения.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фиксация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увидеть не только сам факт движения, но и его структуру: начало, разгон, пик действия и завершение. Так изображение превращается в источник наблюдений.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виды энергии по-разному связаны с движением, но все они описывают преобразования и работу в природе и технике.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 физики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движение: как связаны понятия естествознания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движение неразделимы: одна и та же система может накапливать, передавать и преобразовывать энергию в разных формах.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природного наблюдения к научной модели движения
</a:t>
            </a:r>
            <a:endParaRPr lang="en-US" sz="188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наблюдение превращается в измеримую и проверяемую модель.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изучения движения
</a:t>
            </a:r>
            <a:endParaRPr lang="en-US" sz="2431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Видеосъёмка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фиксировать движение покадрово и разбирать его на отдельные фазы. Это особенно важно при изучении техники движений, спортивных элементов и быстрых природных процессов.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записи сигналов применяют для анализа походки, ритма сердца и нагрузки на организм. Это делает движение измеримым и помогает вовремя замечать отклонения.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отслеживать перемещение объектов на больших расстояниях. Такие данные используют в географии, навигации и наблюдении за облаками, течениями и транспортными маршрутами.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позволяют воспроизводить движение без реального эксперимента и проверять разные условия. Благодаря этому можно точнее понимать сложные процессы и экономить время наблюдений.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движения важна для школьника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быту и 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скорости, инерции и торможения помогает предвидеть ситуацию на дороге, правильно оценивать расстояния и действовать осторожнее в повседневной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физическая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движения позволяет лучше понимать работу мышц, дозировать усилие на тренировках и бережнее относиться к собственному организму.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разными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движения объединяет физику, биологию, географию и астрономию, показывая, как единые законы описывают тело человека, погоду, технику и космос.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мыслить научно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сравнение и выводы формируют привычку опираться на факты, а не на случайное впечатление. Это важно для учёбы и для принятия обоснованных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Движение: язык, на котором говорит природа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объединяет микромир, жизнь, технику и космос, а искусство помогает увидеть его ритм, энергию и скрытую красоту. Понимая движение, мы точнее читаем мир вокруг себя.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2026-05-29T07:57:48Z</dcterms:created>
  <dcterms:modified xsi:type="dcterms:W3CDTF">2026-05-29T07:57:48Z</dcterms:modified>
</cp:coreProperties>
</file>