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передать связь между частями без союзов?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сложные предложения: смысл, структура, пунктуация
</a:t>
            </a:r>
            <a:endParaRPr lang="en-US" sz="2268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встречаются в книгах, статьях и обычной речи. Они помогают говорить короче, живее и точнее: показывают ход событий, их причину, следствие, пояснение или противопоставление без лишних слов.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бессоюзные сложные предложения и зачем они нужны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бессоюзного сложного предложения
</a:t>
            </a:r>
            <a:endParaRPr lang="en-US" sz="2179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состоит из двух или более простых предложений, и у каждой части есть своя грамматическая основа. Именно это делает конструкцию сложной.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не соединяются союзами или союзными словами. Связь между ними выражается только смыслом, интонацией и знаком препинания.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обычно можно мысленно вставить союз: и, потому что, но, если, поэтому. Если смысл сохраняется, перед нами БСП.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таком предложении — тесная смысловая связь при отсутствии союза. Поэтому важно сначала найти основы, а потом определить отношения между частями.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БСП на схеме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предложения стоит одна грамматическая основа, которая сообщает первый факт, действие или состояние. Она задаёт общий смысл высказывания.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 третья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Следующие части добавляют новое сообщение и продолжают мысль. Между ними нет союзов, но есть пауза и смысловая зависимость.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Наступила ночь, улицы опустели. Потемнело небо, подул ветер, зашумели деревья. Схема помогает увидеть границы частей и выбрать знак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между частями БСП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БСП знак препинания зависит от того, как связаны смысловые части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 можно передать разными отношениями, а знак препинания выбирается по связи между частями.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«Бессоюзные сложные предложения», школьный курс русского языка, 9 класс
</a:t>
            </a:r>
            <a:endParaRPr lang="en-US" sz="6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встречаются в БСП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знак помогает читателю понять, как именно связаны части предложения и где сделать паузу.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 зависит не от внешнего вида, а от смысла: пояснение тяготеет к двоеточию, резкая связь — к тире.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в бессоюзных сложных предложениях, школьный курс русского языка
</a:t>
            </a:r>
            <a:endParaRPr lang="en-US" sz="6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в бессоюзном сложном предложении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ставится, если части БСП тесно связаны по смыслу и пауза между ними небольшая. Обычно это перечисление действий, событий или состояний.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показывает, что одно действие следует за другим почти без перерыва: Прозвенел звонок, ученики вошли в класс. Связь здесь спокойная и ровная.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союзом 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между частями можно мысленно вставить союз и. Если смысл при этом не меняется, запятая обычно передаёт правильную связь между частями.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в бессоюзном сложном предложении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 запятой нужна, когда части предложения достаточно самостоятельны и внутри уже есть запятые. Она помогает не потерять границы смысла.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отделяет части заметнее, чем обычная запятая. Он особенно удобен в длинных предложениях с несколькими подробностями и перечислениями.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усилился, деревья зашумели; небо потемнело, началась гроза. Точка с запятой делает запись понятной и избавляет от 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в бессоюзном сложном предложении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9413" y="1674750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первой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ставится, если вторая часть раскрывает, объясняет или уточняет первую. Чаще всего её можно заменить словами, а именно или потому что.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39450" y="2798917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Конкретизация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показывает, что дальше идёт объяснение причины, содержания или вывода. Например: Я понял причину ошибки: торопился и не проверил ответ.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39400" y="3935983"/>
            <a:ext cx="47913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помогает сделать речь точной и ясной. Оно словно подсказывает: первая часть только начинает мысль, а вторая её раскрывает.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в бессоюзном сложном предложении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или 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ставится, когда вторая часть показывает результат того, что сказано в первой. Например: Солнце скрылось — стало холодно. Связь здесь резкая и заметная.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и 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может передавать противопоставление, быструю смену событий или условие. Он делает высказывание более выразительным и эмоционально сильным.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часто встречается там, где вторая часть неожиданно меняет ход мысли или подводит итог. Например: Хотел сказать — не успел.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знак препинания в БСП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смысловые отношения между частями и выбрать знак препинания по смыслу и интонации.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Бессоюзные и союзные сложные предложения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союзном сложном предложении части соединяются союзом или союзным словом. В бессоюзном сложном предложении такой связки нет: смысл держится на интонации и знаке препинания.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«Наступила тьма, и мы вернулись домой» и «Наступила тьма — мы вернулись домой». Смысл похож, но способ связи частей и пунктуация различаются.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союзной конструкции интонация обычно ровнее, потому что грамматическую связь уже показывает союз. В БСП пауза заметнее, а смысл между частями приходится считывать внимательнее.
</a:t>
            </a:r>
            <a:endParaRPr lang="en-US" sz="982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разницы помогает правильно анализировать предложение, объяснять знаки препинания и не путать сложные конструкции на уроках, в контрольных работах и при разборе текста.
</a:t>
            </a:r>
            <a:endParaRPr lang="en-US" sz="9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союзных и бессоюзных конструкций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способы связи частей и как это отражается на интонации и пунктуации.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материалам темы «Сложное предложение» для 9 класса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смысл можно передать разными синтаксическими средствами, но в БСП выбор знака сильнее зависит от отношений между частями.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напряжённо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БСП часто создаёт быстрый темп и ощущение движения. Несколько коротких частей подряд передают внезапность события, как будто картина сменяется на глазах у читателя.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природы или обстановки бессоюзная конструкция помогает перечислить признаки без лишних слов. Из-за этого текст звучит собранно, а отдельные детали особенно чётко выделяются.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без лишних пояснений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публицистике БСП делает высказывание более строгим и логичным. Автор соединяет части так, чтобы читатель сразу увидел связь причины, следствия или вывода.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 в речи и в литературе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анализе БСП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7250" y="1650400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союзным 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ошибка — не заметить союз или союзное слово и принять союзное сложное предложение за бессоюзное. Проверку всегда начинают с поиска слов, которые соединяют части.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23964" y="1655764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не тот 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двоеточия или тире автоматически ставят запятую. Но знак нужно выбирать по смыслу: объяснение, следствие, противопоставление и условие оформляются по-разному.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22665" y="1657076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находят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выделить грамматические основы, легко ошибиться в границах частей. Из-за этого ученик может неверно определить количество простых предложений и смысловую связь между ними.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1356" y="1660251"/>
            <a:ext cx="17988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БСП с простым 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 БСП принимают предложение с однородными сказуемыми или обособленными оборотами. Чтобы не ошибиться, нужно проверить, есть ли в каждом фрагменте своя основа.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чаще встречаются в учебных примерах БСП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9 класса такие конструкции помогают отрабатывать выбор знака препинания на коротких и понятных примерах.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перечисление и причинно-следственные связи: они легче распознаются и удобны для тренировочного анализа.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учебные задания по русскому языку для 9 класса; схема носит обобщающий характер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бессоюзного сложного предложения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установить строение БСП, смысловые отношения и объяснить выбор знака препинания.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БСП для анализа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«Звонок прозвенел, урок начался» — обе части сообщают о последовательных действиях. Между ними подходит союз «и», поэтому обычно ставится запятая.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«Солнце скрылось — стало холодно» показывает следствие: изменение погоды является результатом первой части. Такой смысл передаёт тире.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 оглянулся: никого не было» раскрывает содержание первой части во второй. Здесь легко вставить слова «а именно» или «что», поэтому ставится двоеточие.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БСП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«Хотел возразить, но промолчал» не относится к БСП, потому что части соединены союзом «но». Это союзное сложное предложение, а не бессоюзное.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показывают перечисление, пояснение, причину, следствие и противопоставление. Чтобы не ошибиться, нужно сначала найти основы и только потом выбирать знак.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препинания помогают передать смысловые отношения в БСП.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по теме «Бессоюзное сложное предложение»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БСП: знать, понимать, применять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БСП помогает видеть структуру предложения, точно объяснять пунктуацию и уверенно выполнять разбор. Эта тема развивает грамотность и учит выражать мысли ясно и 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2026-05-29T07:03:05Z</dcterms:created>
  <dcterms:modified xsi:type="dcterms:W3CDTF">2026-05-29T07:03:05Z</dcterms:modified>
</cp:coreProperties>
</file>