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эпоха: как время формирует литературу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превращается в поэзию: от личного переживания к голосу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особенно чутко откликается на войны, реформы, революции и цензуру. В такие периоды меняются темы, язык и сам образ поэта, а биография автора тесно связывается с эпохой.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слышна в стихах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68" y="1225603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1668" y="3203566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становится голосом времени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передаёт не только личные чувства, но и общие настроения поколения. Через лирику слышны тревога, надежда, протест и ожидание перемен.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звучание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фиксирует детали жизни своего времени точнее, чем сухая хроника. В нём сохраняются интонации улицы, салона, фронта или тюрьмы.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эпохи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говоря о событиях страны, поэт остаётся автором с собственной манерой. Эпоха задаёт тему, но художественный выбор делает текст неповторимым.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взгляд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превращает исторический опыт в культурную память. Поэтому стихи читаются не только как искусство, но и как свидетельство о времени.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культуры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эпоха 1812 года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усилила интерес к истории страны, теме подвига и внутренней независимости личности. Литература начинает острее говорить о чести, долге и свободе.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1820–1830-е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Жуковского, Пушкина и Лермонтова романтический герой противопоставлен обыденности. Он ищет духовную опору в мире, где человек часто сталкивается с властью и ограничением.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личность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потрясение делает сильнее конфликт между человеком и действительностью. Из этого конфликта рождаются новые интонации, образы и представление о поэте.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эпоха николаевской России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поэта как человека, который внутренне свободен даже в условиях внешнего давления. В его лирике слышны достоинство, ответственность и стремление говорить правду.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«Пророк», «К Чаадаеву» и «Я памятник себе воздвиг нерукотворный…» связывают личный голос с исторической миссией. Опыт ссылки, наблюдения и жизни в Петербурге усиливает это чувство эпохи.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поколение после декабристов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выразил настроение людей, выросших после разгрома декабристов. Его поколение ощущало историческую паузу, в которой надежды на перемены казались отложенными.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«Дума» и «И скучно и грустно» особенно заметны одиночество, усталость и внутренний протест. Лирический герой не находит прочной опоры ни в обществе, ни в самом себе.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превращает личную утрату в гражданское высказывание. В нём звучит не только скорбь, но и обвинение эпохе, которая не защитила талант.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Лермонтова передаёт кризис времени через предельно личную интонацию. Именно поэтому его стихи воспринимаются как точный художественный образ разочарованного поколения.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Эпохи, сильнее всего меняющие поэзию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русской литературы XIX–XX веков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точные измерения, а выраженность исторического напряжения в литературе разных десятилетий.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кризис, тем сильнее поэзия обращается к гражданским и трагическим темам.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06226"/>
            <a:ext cx="4514400" cy="16638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историческая ситуация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эпохи задают разные конфликты и художественные ответы.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меняет не только содержание стихов, но и тип поэтического голоса.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эпоха социальных реформ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обращается к жизни народа, потому что реформенная эпоха обострила вопросы бедности, труда и справедливости. Его поэзия делает социальную реальность центральной темой разговора.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поэмах «Кому на Руси жить хорошо» и «Русские женщины» личные судьбы связаны с общей историей страны. Через конкретные человеческие истории раскрываются достоинство, боль и упорство.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и сочувствие к простому человеку помогают Некрасову говорить о времени убедительно и без украшательства. Его стихи становятся художественным свидетельством нерешённых противоречий реформенной России.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меняет речь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поэзия всё чаще слышит шум улиц, фабрик и митингов. Урбанистическая среда входит в стихи не как фон, а как сила, ускоряющая ритм и меняющая само ощущение мира. Отсюда — напряжённость, контрасты и ощущение исторической скорости.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предметы, эксперимент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стремятся увидеть за видимым скрытый смысл, акмеисты выбирают ясность и точность, а футуристы ломают привычный язык. Их спор отражает не только литературные программы, но и поиск формы для времени, которое быстро теряет устойчивость.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перед лицом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Блока, Гумилёва, Ахматовой и Маяковского историческая эпоха становится источником художественного обновления. Их тексты передают тревогу, надежду и разлом культуры, а образ поэта меняется от созерцателя к активному участнику времени.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Серебряный век искал язык для нового времени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историческое событие влияет на поэзию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кризисы в русской литературе XIX–XX веков: от войны 1812 года до Великой Отечественной войны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поэмы «Двенадцать», в которой революция показана как исторический перелом и духовный разлом эпохи.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поэма «Двенадцать»
</a:t>
            </a:r>
            <a:endParaRPr lang="en-US" sz="4289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написана сразу после революционных событий и фиксирует не только уличную реальность, но и внутреннее состояние общества.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поэзия новой эпохи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делает стих частью революционной публичной речи: его интонация резка, энергична и рассчитана на прямое воздействие на современника.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важны плакатная выразительность, неологизмы и рваный ритм, которые помогают передать ускорение городской и исторической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наблюдает перемены со стороны, а говорит от имени времени, участвуя в создании нового художественного и общественного языка.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Ахматова: личная лирика и трагедия репрессий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превращает частное страдание в общий исторический опыт, сохраняя точность чувства и сдержанность интонации даже в предельной трагедии.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«Реквиеме» звучат аресты, очереди у тюрем, материнская боль и страх, который стал повседневностью 1930-х годов.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создавалась в условиях цензуры, поэтому долго существовала в памяти близких и лишь позднее получила возможность быть опубликованной.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произведения в том, что оно одновременно говорит о судьбе одного человека и о судьбе целого поколения.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Великой Отечественной войны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1941–1945 годов родилась из фронтового опыта, блокадной жизни и личной утраты, поэтому в ней особенно ощутимы правда детали, боль разлуки и ожидание победы.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Симонов, Твардовский, Берггольц и другие поэты создавали стихи, где конкретные исторические реалии — окоп, письмо, блокадный город — становились частью общей памяти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эпоха делает главными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поэзии XIX–XX веков; учебный материал по литературе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исчезают, но меняют центр тяжести: одни становятся ведущими, другие уходят на периферию литературного внимания.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переломы усиливают общественные темы, а мирное время чаще возвращает поэзию к личному опыту и внутреннему выбору.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18" y="1340425"/>
            <a:ext cx="527356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в разные эпохи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историческая среда меняет не только темы, но и само представление о назначении поэта.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меняет ожидания от поэта: от пророчества и гражданственности к свидетельству и личной памяти.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331" y="149325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187" y="3292425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эпоха не отменяет личный голос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сходных исторических обстоятельствах поэты говорят по-разному: их отличают ритм, словарь, образность и способ эмоционального движения внутри стихотворения.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интонация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Блок и Ахматова по-разному видят время: один строит ясный и строгий образ, другой — символический и напряжённый, третья — сдержанный и трагический.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художественная оптика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задаёт границы и темы, но авторская манера превращает общее переживание в неповторимый текст, который невозможно свести к одной исторической формуле.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 общем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для школьного изучения литературы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Осмысление контекста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связывает стихотворение с исторической эпохой, биографией автора и общественными событиями, чтобы понять происхождение темы и интонации.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внимание сосредотачивается на образах, ритме, лексике и композиции: именно художественная форма показывает, как эпоха входит в произведение.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авторов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поэтов разных поколений помогает увидеть, как одна и та же историческая ситуация порождает разные ответы и разные представления о роли поэта.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XIX–XX веков убеждает: эпоха задаёт поэту его вопросы, а поэт превращает их в память культуры. Поэтому стихотворение всегда читается и как искусство, и как свидетельство времени.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эпоха неразделимы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2026-05-23T15:05:45Z</dcterms:created>
  <dcterms:modified xsi:type="dcterms:W3CDTF">2026-05-23T15:05:45Z</dcterms:modified>
</cp:coreProperties>
</file>