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плоских червей: сосальщики и цепни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плоских червей: строение, жизнь и защита здоровья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черви: как устроены и почему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 — мягкие многоклеточные животные без полости тела. Среди них есть свободноживущие и паразитические виды. Сосальщики и цепни особенно важны для изучения, потому что вызывают болезни у людей и животных, а также связаны с безопасностью пищи и воды.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паразитических плоских червей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Уплощённое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29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паразитических плоских червей обычно сильно уплощено и имеет листовидную или лентовидную форму. Такая форма помогает им удерживаться в организме хозяина и увеличивать площадь соприкосновения с его тканями.
</a:t>
            </a:r>
            <a:endParaRPr lang="en-US" sz="974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 и чувств у паразитов развиты слабо, потому что им не нужно активно искать добычу или спасаться от врагов. Зато хорошо развиты приспособления для прикрепления к тканям хозяина.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плоские черви производят очень много яиц. Это повышает шанс, что хотя бы часть потомства попадёт в нового хозяина и продолжит жизненный цикл даже при неблагоприятных условиях.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наружный покров прочный и устойчивый к действию пищеварительных соков хозяина. Он защищает паразита от повреждений и помогает ему долго жить внутри организма, не подвергаясь перевариванию.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паразитизму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особенности их строения связаны с жизнью за счёт другого организма. Чем лучше червь прикрепляется, защищается и размножается, тем успешнее он сохраняется в 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Сосальщики: внешнее строение и приспособления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Листовидное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сосальщиков обычно широкое, листовидное и сплюснутое. Такая форма удобна для жизни внутри органов хозяина, где паразит может плотно прилегать к тканям и не мешаться в узких ходах.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присоски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переднем конце находится ротовая присоска, а на брюшной стороне — брюшная. Они помогают червю удерживаться в организме хозяина и не вымываться потоком жидкостей.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Разветвлённый 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сосальщиков есть кишечник, который обычно сильно разветвлён. Это связано с тем, что они получают питательные вещества из организма хозяина и должны распределять их по телу без сложной пищеварительной системы.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сосальщиков хорошо развиты половые органы, потому что выживание вида зависит от массового образования потомства. Для наглядности можно показать схему печёночного сосальщика с подписями основных частей.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и образ жизни паразитических плоских червей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сосальщиков и цепней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группы плоских червей по-разному приспособлены к паразитизму.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и цепни отличаются строением, но оба приспособлены к жизни в организме хозяина и к очень активному размножению.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9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типичных жизненных циклов паразитических плоских червей
</a:t>
            </a:r>
            <a:endParaRPr lang="en-US" sz="793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хозяев бывает в жизненном цикле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цикл, тем больше возможностей у паразита попасть в нового хозяина через воду, пищу или животных-переносчиков.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сосальщиков обычно больше стадий с участием хозяев, а у цепней цикл чаще короче, но тоже зависит от смены организмов.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Печёночный сосальщик и его место обитания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хозяин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Промежуточным хозяином служит малый прудовик — небольшой пресноводный моллюск. Именно в его теле проходят важные этапы развития личинок, без которых цикл не завершается.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паразит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Печёночный сосальщик поселяется в желчных протоках печени. Там он питается за счёт хозяина и может долго сохраняться, вызывая нарушения работы важного органа.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заражается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Окончательными хозяевами могут быть коровы, овцы и человек. Это делает паразита опасным не только для животных, но и для людей, особенно в сельской местности.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заражение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связано с водой и водными растениями, на которых находятся личинки. Если проглотить такую воду или растение, паразит попадает в организм нового хозяина.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печёночного сосальщика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стадий и смену хозяев в жизненном цикле паразита.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544" y="1320767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45750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62497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2275" y="1320767"/>
            <a:ext cx="288675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24817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печёночный сосальщик вредит человеку и животным
</a:t>
            </a:r>
            <a:endParaRPr lang="en-US" sz="2097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печени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повреждает ткани печени и желчные ходы. Из-за этого нарушается работа органа, а у заражённого организма ухудшается пищеварение и общее самочувствие.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 боль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и животных могут появляться слабость, боль в правом боку, потеря аппетита и снижение массы тела. Эти признаки усиливаются, если заражение длится долго.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Урон для скота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сельскохозяйственных животных заражение приводит к замедлению роста и снижению продуктивности. Поэтому паразит опасен не только для здоровья, но и для хозяйства.
</a:t>
            </a:r>
            <a:endParaRPr lang="en-US" sz="1189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через воду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 при употреблении грязной воды, сырых водных растений и при выпасе на влажных пастбищах. Такие условия помогают личинкам попасть в организм.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профилактики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человек и животные к загрязнённым водоёмам, тем выше риск заражения. Поэтому важны чистая вода, контроль кормов и осторожность при сборе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Кошачья двуустка: где встречается и чем опасна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районах, где любят сырую или плохо обработанную пресноводную рыбу, кошачья двуустка встречается особенно часто. Личинки развиваются в рыбе, а затем попадают в организм кошек, собак или человека. Опасность возрастает после блюд без достаточной термической обработки.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как путь заражения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паразит проходит развитие в воде и промежуточных хозяевах, а затем «дожидается» рыбу. Именно поэтому привычка пробовать сырой улов может привести к заражению. Такая цепочка хорошо показывает связь между водоёмом, пищей и болезнью.
</a:t>
            </a:r>
            <a:endParaRPr lang="en-US" sz="734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цепочка передачи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обычно отмечают территории, где люди часто употребляют недостаточно обработанную пресноводную рыбу. Это помогает понять, что распространение паразита связано не только с природой, но и с пищевыми привычками.
</a:t>
            </a:r>
            <a:endParaRPr lang="en-US" sz="815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риска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70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69158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38556" y="4133530"/>
            <a:ext cx="336787" cy="384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44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сосальщиков и их среды обитания
</a:t>
            </a:r>
            <a:endParaRPr lang="en-US" sz="2444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водой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сосальщиков проходит часть развития в пресной воде. Именно там их личинки встречают моллюсков и других промежуточных хозяев, без которых цикл не может завершиться.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Поражают разных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паразиты встречаются у рыб, земноводных, птиц и млекопитающих. Разные виды выбирают разные организмы, но всегда живут за счёт хозяина и наносят ему вред.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Органы-мишени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могут поселяться в печени, кишечнике, лёгких и даже в кровеносной системе. Такое разнообразие связано с их способностью приспосабливаться к условиям внутри тела хозяина.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моллюсков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видов моллюски — обязательный промежуточный хозяин. Поэтому сосальщики особенно часто встречаются возле водоёмов, где моллюски живут в большом количестве и поддерживают их распространение.
</a:t>
            </a:r>
            <a:endParaRPr lang="en-US" sz="12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Цепни: строение тела и питание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и прикрепление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7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переднем конце тела находится головка с присосками, а у некоторых видов — ещё и с крючьями. Эти органы помогают цепню крепко удерживаться в кишечнике хозяина.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Членики с яйцами
</a:t>
            </a:r>
            <a:pPr algn="l" indent="0" marL="0">
              <a:lnSpc>
                <a:spcPct val="115000"/>
              </a:lnSpc>
              <a:buNone/>
            </a:pPr>
            <a:r>
              <a:rPr lang="en-US" sz="47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зрелый членик содержит половые органы и яйца. По мере созревания он отделяется от тела и помогает паразиту распространяться дальше, увеличивая число потомков.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Шейка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49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головкой расположена шейка, где образуются новые членики. Благодаря этому тело цепня постоянно растёт, а число сегментов увеличивается по мере его развития.
</a:t>
            </a:r>
            <a:endParaRPr lang="en-US" sz="1091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всей поверхностью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цепней нет пищеварительной системы, поэтому они всасывают готовые питательные вещества всей поверхностью тела. Источником пищи служит содержимое кишечника хозяина, уже переваренное его организмом.
</a:t>
            </a:r>
            <a:endParaRPr lang="en-US" sz="9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и свиной цепни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 связан с употреблением недостаточно обработанной говядины. Его тело может быть очень длинным, а отдельные членики хорошо заметны, когда паразит развивается в кишечнике человека. На рисунке можно показать головку, шейку и длинную цепочку члеников.
</a:t>
            </a:r>
            <a:endParaRPr lang="en-US" sz="713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Гость из говядины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Свиной цепень обычно короче, но опасен особенно сильно. Его личинки способны попадать не только в кишечник, но и в ткани и органы человека, если заражение произошло через яйца. Для иллюстрации подойдут сравнение головок и схема движения личинок.
</a:t>
            </a:r>
            <a:endParaRPr lang="en-US" sz="728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свинины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бычьего цепня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биологии: последовательность стадий от яиц до взрослого паразита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свиного цепня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биологии: обычный путь заражения и опасный путь через яйца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6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 и санитарной гигиене; значения условные, для сравнения факторов риска
</a:t>
            </a:r>
            <a:endParaRPr lang="en-US" sz="765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заражения и меры профилактики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опасность связана не только с мясом и рыбой, но и с водой, а также с растениями, которые соприкасались с заражённой средой.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пути можно значительно ослабить одинаковыми привычками: тщательно готовить пищу, мыть руки и выбирать безопасную воду.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заражения плоскими червями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показаны основные меры, которые разрывают путь паразитов к человеку и животным.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только вместе: одна мера снижает риск, а сочетание гигиены, питания и контроля почти полностью прерывает заражение.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санитарные правила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нескольких хозяев делает жизненный цикл сложнее, но повышает шансы паразита выжить и распространиться. Именно поэтому заражение часто связано с водой, пищей и поведением человека.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хозяина обычно участвуют в жизненном цикле этих паразитов, что помогает им расселяться и сохранять вид.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плоских червей для человека и природы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 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сельскохозяйственных животных заражение снижает рост, продуктивность и качество мяса или молока. Из-за этого возрастает необходимость в ветеринарном контроле и профилактических мерах.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для 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плоские черви вызывают болезни у людей и животных. Они повреждают органы, ослабляют организм и требуют своевременного лечения, чтобы не допустить осложнений.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условиями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этих паразитов зависит от воды, пищи и санитарного состояния. Поэтому изучение сосальщиков и цепней помогает понять, как среда влияет на здоровье живых организмов.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для 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зачем соблюдать гигиену и правила безопасности пищи. Простые привычки, такие как мытьё рук и тщательная обработка продуктов, реально защищают от заражения.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которых важно знать в лицо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и цепни похожи образом жизни, но отличаются строением и путями заражения. Понимание их жизненных циклов помогает вовремя соблюдать гигиену, выбирать безопасную пищу и защищать здоровье.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2026-05-29T18:17:47Z</dcterms:created>
  <dcterms:modified xsi:type="dcterms:W3CDTF">2026-05-29T18:17:47Z</dcterms:modified>
</cp:coreProperties>
</file>