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нормы русского языка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делают речь точной, грамотной и понятной.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речи и в учебе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помогает строить слова и предложения правильно. Её нормы встречаются в учебниках, словарях, устных ответах и письменных работах, поэтому знать их важно каждому школьнику.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грамматические нормы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должно стоять в правильной форме: по числу, падежу, роду, времени или лицу. Ошибка в окончании часто меняет смысл и делает высказывание неграмотным.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слова должны совпадать по грамматическим признакам. Прилагательное, существительное и сказуемое согласуются между собой, чтобы предложение звучало естественно и точно.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требуют определённого падежа зависимого слова. Если выбрать неправильную форму, нарушается смысловая связь, и выражение звучит не по-русски.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предложений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должно быть построено понятно и логично. Неправильный порядок частей, пропуск слов или лишние повторения затрудняют понимание мысли.
</a:t>
            </a:r>
            <a:endParaRPr lang="en-US" sz="9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слов в предложении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слова соотносятся по роду, числу и форме сказуемого.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предложении должны совпадать по грамматическим признакам, иначе нарушается правильность речи.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00" y="222600"/>
            <a:ext cx="4620301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 число существительных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094800" y="1649200"/>
            <a:ext cx="3793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единственное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обычно употребляются только в единственном числе: молоко, серебро, смех. Они называют вещества, отвлечённые понятия или состояния, а не отдельные предметы.
</a:t>
            </a:r>
            <a:endParaRPr lang="en-US" sz="1223" dirty="0"/>
          </a:p>
        </p:txBody>
      </p:sp>
      <p:sp>
        <p:nvSpPr>
          <p:cNvPr id="10" name="Text 3"/>
          <p:cNvSpPr txBox="1"/>
          <p:nvPr/>
        </p:nvSpPr>
        <p:spPr>
          <a:xfrm>
            <a:off x="5094800" y="3130075"/>
            <a:ext cx="3793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множественное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используются только во множественном числе: ножницы, каникулы, часы. Их форма не меняется по числам, хотя предметов может быть один или несколько.
</a:t>
            </a:r>
            <a:endParaRPr lang="en-US" sz="12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грамматическую форму слова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формы слова по правилам грамматики и словарной норме.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прилагательное согласуется с существительным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принимает тот же род, что и существительное: высокий дом, высокая башня, высокое дерево. Если род выбран неверно, словосочетание звучит ошибочно.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 падеж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прилагательного меняется вместе с существительным: интересный урок, интересные уроки, об интересном уроке. Такое согласование помогает строить предложение точно и грамотно.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возникает, когда забывают изменить прилагательное по роду: правильно красивое платье, а не красивый платье. Такие неточности особенно заметны в тетрадях и устных ответах.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грамматические ошибки школьников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ошибки чаще всего встречаются в учебных работах и ответах на уроке.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ошибаются в согласовании и управлении, значит именно этим темам нужно уделять больше внимания.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школьных работах; данные условные, для учебной иллюстрации
</a:t>
            </a:r>
            <a:endParaRPr lang="en-US" sz="7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100724"/>
            <a:ext cx="462733" cy="41131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 словосочетании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требует от зависимого слова определённого падежа: интересоваться музыкой, радоваться успеху, благодарить друга. Форма выбирается не случайно, а по языковой связи.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менять произвольно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заменить падеж без правила, смысл выражения нарушится. Слова в словосочетании связаны по смыслу, поэтому одна форма может быть правильной, а другая — нет.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падежи показывают разные связи между словами: предмет действия, направление, принадлежность, причину. Поэтому управление помогает точно выразить мысль и избежать двусмысленности.
</a:t>
            </a:r>
            <a:endParaRPr lang="en-US" sz="12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формы и времена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глагол изменяется по времени и сохраняет правильную форму в речи.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должна точно совпадать с временем, лицом и числом, чтобы предложение было грамматически верным.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орфографический и грамматический справочник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Ученик, который читает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мальчик сидит за партой и внимательно работает с текстом. Его можно назвать читающим учеником, потому что причастие показывает признак по действию. Такое слово помогает сразу представить, кто именно и чем занят в этот момент.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Ученица, которая читала и записывала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полях тетради девочка делает заметки, пока читает книгу. Здесь деепричастие читая называет добавочное действие, а основное действие связано с заметками. Так в одном предложении легко показать два процесса одновременно.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и деепричастия в речи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 слов может выделять либо место, либо действующее лицо. Порядок слов помогает говорящему направить внимание слушателя на главное.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грамматики русского языка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одной фразы показывают разное смысловое ударение.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грамматические ошибки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недостаточное знание формы слова приводит к ошибкам в согласовании, управлении и построении предложения.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 письменная речь: требования к грамматике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интонация частично помогает понять мысль, но в письменной такой опоры нет. Поэтому точность форм особенно важна.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требует более строгого соблюдения норм: ошибки заметнее и сильнее влияют на понимание текста.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требования к устной и письменной речи, обобщение по учебным материалам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 справочники помогают соблюдать нормы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трудные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сначала уточните его форму в словаре. Так легче избежать ошибки в роде, падеже, числе или окончании и выбрать литературный вариант.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Сверяйте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глаголы и предлоги требуют определённого падежа. Справочник подскажет, как правильно сказать: благодарить друга, интересоваться музыкой, согласно правилу.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словарях нередко указаны допустимые формы и пометы. Это помогает понять, какая форма нейтральная, а какая разговорная, устаревшая или ограниченная по употреблению.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как привычку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проверка слов в словаре учит внимательности. Со временем школьник быстрее замечает сомнительные формы и увереннее пишет без исправлений.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норма в школьных работах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Исправления в 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черновике ученик заметил подчёркнутые ошибки и рядом вписал верные формы. После проверки текст стал чище, а предложения — точнее. Такая работа показывает, что грамотность рождается не случайно, а через внимательное редактирование каждого слова.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отвечает, учитель сразу слышит неточную форму или неудачное согласование. Одно исправленное слово может сделать мысль яснее и убедительнее. Поэтому важно следить не только за содержанием, но и за тем, как оно оформлено грамматически.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ошибочные формы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 типичные случаи, где грамматическая норма требует определённой формы слова или сочетания.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уточняет форму слова и убирает лишние или неверные окончания, делая речь точной и литературной.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речь понятной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фраза становится яснее, если в ней нет лишних повторов и все слова связаны между собой. Это особенно заметно в ответах и сочинениях.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ясность дают согласование и управление, но остальные факторы тоже важны для точного понимания мысли.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разделу «Грамматические нормы»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основные правила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часть речи и посмотри, от каких слов она зависит. Это помогает понять, какая грамматическая форма должна стоять рядом.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Сверь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род, число, падеж, время или лицо по правилу или словарю. Короткие пары примеров помогают запомнить верный вариант.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Применяй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используется регулярно в упражнениях и письме, ошибки встречаются реже. Постепенно правильная форма становится привычной.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35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грамматические нормы важны для школьника
</a:t>
            </a:r>
            <a:endParaRPr lang="en-US" sz="3835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нормы помогают ясно выражать мысль, писать без ошибок и уверенно отвечать на уроках. Чем лучше они усвоены, тем грамотнее и убедительнее звучит речь.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2026-05-28T18:15:59Z</dcterms:created>
  <dcterms:modified xsi:type="dcterms:W3CDTF">2026-05-28T18:15:59Z</dcterms:modified>
</cp:coreProperties>
</file>