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формируются нации, и почему между ними возникают как сотрудничество, так и конфликты.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Нации и межнациональные отношения: ключевые понятия и проблемы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касается каждого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многонациональной стране люди постоянно взаимодействуют в школе, на работе, в городе и онлайн. Это делает уважение к различиям и умение распознавать стереотипы важной частью современной культуры общения.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подход понимает нацию как общность, объединённую происхождением, языком, культурой, традициями и исторической памятью.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нации и основные научные подходы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Гражданский подход рассматривает нацию как сообщество граждан одного государства, связанных общими правами, обязанностями и законами.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общественных науках оба подхода дополняют друг друга, потому что современная нация имеет и культурное, и гражданское измерение.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1736382"/>
            <a:ext cx="673200" cy="5385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801412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4047662"/>
            <a:ext cx="673200" cy="59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Этнос, народность, национальность: различие понятий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07425" y="16624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Этнос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Устойчивая общность людей, которую объединяют самосознание, происхождение, традиции и культурная преемственность между поколениями.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213856" y="279481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форма общности, характерная для более раннего этапа развития общества, когда связи внутри группы ещё не приобрели современный характер.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213856" y="40036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учебной и повседневной речи чаще всего обозначает принадлежность человека к определённому народу, хотя в разных контекстах смысл слова меняется.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и языковая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Нацию обычно связывают с общей территорией, устойчивыми экономическими связями и единым литературным языком. Эти признаки обеспечивают повседневное взаимодействие людей и общность общественной жизни.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нации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и культурная целостность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историческая память, символы, традиции и чувство принадлежности к единой общности. Именно они формируют представление о гражданском или этнокультурном единстве.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межнациональных отношений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основой отношений остаётся повседневное взаимодействие людей в обычной 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Мирные формы общения преобладают, а конфликты менее часты, но заметнее для общества и СМИ.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9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иллюстративная схема по теме; значения условные, не статистические.
</a:t>
            </a:r>
            <a:endParaRPr lang="en-US" sz="73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означает совместную жизнь разных народов в одном обществе при сохранении их культурной самобытности и равном участии в общественной жизни.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межнационального взаимодействия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Диаспора сохраняет язык, обычаи и связи с исторической родиной, но одновременно участвует в политической, экономической и культурной жизни страны проживания.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Ассимиляция приводит к частичной или полной утрате языковых и культурных особенностей одной группы под сильным влиянием другой.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различаются степенью сохранения отличий, однако каждая из них влияет на устойчивость межнациональных отношений и социальную сплочённость.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межнациональной напряжённости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социальные проблемы переходят в межэтническое недоверие и конфликты.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Напряжённость усиливается, когда экономические и политические проблемы получают национальную интерпретацию.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обществознанию на основе типичных факторов межнациональных отношений.
</a:t>
            </a:r>
            <a:endParaRPr lang="en-US" sz="59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нередко начинаются из-за конкуренции за ресурсы, неравных возможностей и ощущения несправедливости, которое особенно остро воспринимается в повседневной жизни.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межнациональных конфликтов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влияние оказывают стереотипы, недоверие, языковые барьеры, слабая правовая защита и политические манипуляции, усиливающие враждебность между группами.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обиды часто используют как повод для мобилизации, хотя реальные причины обычно связаны с современными социально-экономическими противоречиями.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межнационального конфликта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последовательность обострения напряжённости и точки для профилактики.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50452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50452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63565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5544" y="3541725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Толерантность и её содержание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различиям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Толерантность начинается с признания того, что культурные, языковые и религиозные различия не делают людей хуже или лучше. Она помогает видеть в каждом человеке личность, а не национальный ярлык.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Равное достоинство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Толерантность предполагает отказ от унижения, насмешек и обобщений по национальному признаку. Это правовая и нравственная норма, которая защищает равные возможности для учёбы, труда и общения.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вместо конфликта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многонациональной среде важно не избегать различий, а обсуждать их спокойно и уважительно. Диалог снижает напряжённость, помогает уточнять смыслы и находить общие правила совместной жизни.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гражданской культуры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Толерантность не означает отказ от собственной культуры или безразличие к чужой. Напротив, она соединяет знание прав, ответственность за слова и умение жить в обществе, где рядом существуют разные традиции.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Стереотипы, ксенофобия и дискриминация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школьный класс делится на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быстро замечают, что одни ребята «свои», а другие говорят с акцентом или носят непривычную одежду. Если такие отличия начинают объяснять через предвзятые шаблоны, возникает стереотип. Он кажется безобидным, но легко превращается в насмешки и исключение из коллектива.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Комментарий в сети, который разгоняет вражду
</a:t>
            </a:r>
            <a:pPr algn="l" indent="0" marL="0">
              <a:lnSpc>
                <a:spcPct val="100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социальной сети кто-то публикует эмоциональный пост о «чужих», не проверяя факты и пересказывая слухи. Так рождается ксенофобия — страх и неприязнь к людям другой культуры. Одно резкое сообщение способно усилить недоверие сильнее, чем долгий разговор.
</a:t>
            </a:r>
            <a:endParaRPr lang="en-US" sz="875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отказ превращается в несправедливость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Владелец кружка отказывает подростку из-за его фамилии или акцента, хотя тот соблюдает все правила и умеет работать в команде. Это уже дискриминация: неравное обращение и ограничение прав по национальному признаку. Внешне она может выглядеть тихо, но последствия для человека очень ощутимы.
</a:t>
            </a:r>
            <a:endParaRPr lang="en-US" sz="88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межнациональных конфликтов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эффективнее, когда меры работают одновременно на уровне школы, семьи, местного сообщества и правовой защиты.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меры важнее разовых акций: именно они уменьшают недоверие, предупреждают эскалацию и формируют устойчивые навыки мирного взаимодействия.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экспертная приоритизация направлений профилактики по материалам курса обществознания; не является статистическим исследованием.
</a:t>
            </a:r>
            <a:endParaRPr lang="en-US" sz="58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образование, поддержку языков и культур, работу судов и органов власти государство помогает сохранять многообразие без разрушения общего пространства страны. Особенно важны меры против экстремизма и языка вражды.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 в регулировании межнациональных отношений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закрепляет равноправие граждан и защищает их от дискриминации, обеспечивая единые правовые нормы для всех. Это создаёт предсказуемые правила жизни и снижает риск произвола и конфликтов.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Гражданское единство укрепляют общие символы, справедливый доступ к возможностям и участие людей разных национальностей в общих проектах. Когда каждый чувствует себя защищённым, доверие к государству возрастает.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495260"/>
            <a:ext cx="5170500" cy="14066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национальной политики в многонациональных странах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разные модели сочетают единство страны и сохранение культурного разнообразия.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устойчивой выглядит интеграционная модель: она поддерживает гражданское единство, не требуя отказа от культурной самобытности.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моделей национальной политики по учебным материалам обществознания.
</a:t>
            </a:r>
            <a:endParaRPr lang="en-US" sz="58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Конституционные нормы закрепляют равноправие народов России и право каждого сохранять родной язык. Это делает культурное многообразие не исключением, а важной частью государственного устройства.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 многонациональное государство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Республики, края, области и автономные округа отражают историческую сложность страны и необходимость учитывать региональные и этнокультурные особенности. При этом правовое пространство остаётся единым для всех.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политика стремится соединить общую гражданскую идентичность с уважением к традициям, языкам и исторической памяти народов России. Такой подход поддерживает единство без подавления различий.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основа идентичности и общения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1990993"/>
            <a:ext cx="40059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сохраняет память народа
</a:t>
            </a:r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передаёт не только слова, но и способы мышления, нормы поведения и исторический опыт. Через него человек усваивает культурную преемственность и связь с предыдущими поколениями.
</a:t>
            </a:r>
            <a:endParaRPr lang="en-US" sz="1393" dirty="0"/>
          </a:p>
        </p:txBody>
      </p:sp>
      <p:sp>
        <p:nvSpPr>
          <p:cNvPr id="7" name="Text 3"/>
          <p:cNvSpPr txBox="1"/>
          <p:nvPr/>
        </p:nvSpPr>
        <p:spPr>
          <a:xfrm>
            <a:off x="4842000" y="2004893"/>
            <a:ext cx="4005900" cy="8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Двуязычие как ресурс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многонациональной среде особенно важно владеть и родным, и государственным языком. Это расширяет возможности общения, помогает учиться и работать, не теряя собственной культурной опоры.
</a:t>
            </a:r>
            <a:endParaRPr lang="en-US" sz="133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укрепляет межнациональное согласие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прочные связи возникают там, где люди регулярно решают общие задачи, а не только участвуют в праздничных событиях.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сотрудничество формирует доверие лучше всего: оно соединяет личный опыт, общую ответственность и уважение к различиям.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экспертная приоритизация факторов согласия по материалам курса обществознания; не является статистическим исследованием.
</a:t>
            </a:r>
            <a:endParaRPr lang="en-US" sz="58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используют социальные сети, поэтому проверка источников и уважительный тон в интернете влияют на межнациональный климат не меньше, чем офлайн-общение.
</a:t>
            </a:r>
            <a:endParaRPr lang="en-US" sz="1992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людей вовлечено в цифровую среду, тем быстрее распространяются как полезные знания, так и фейки, провокации и язык вражды.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млрд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DataReportal, Digital 2024 Global Overview Report.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без утраты разнообразия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Нации и межнациональные отношения нельзя сводить к одному признаку: устойчивость общества строится на праве, доверии, культурном уважении и общей гражданской ответственности.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2026-05-25T13:33:43Z</dcterms:created>
  <dcterms:modified xsi:type="dcterms:W3CDTF">2026-05-25T13:33:43Z</dcterms:modified>
</cp:coreProperties>
</file>