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один континент, много миров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континент — тысячи культур, ландшафтов и историй.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Континент, который нельзя описать одним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огромна: здесь пустыни, леса, горы и мегаполисы. На континенте живут более 1,4 миллиарда человек, поэтому одна общая картина здесь невозможна.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это не одна страна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состоит из 54 государств, и у каждого есть своя столица, история и государственные языки. Поэтому разговор об Африке всегда начинается с карты, а не с одного названия.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Запад, Восток, Центр и Юг отличаются природой, торговлей и привычками людей. В одних регионах больше арабского влияния, в других — европейских языков и местных традиций.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очень велик: его размеры заметно превышают Европу, а по площади Африка больше США и Китая вместе взятых. Это помогает понять, почему природа здесь так разнообразна.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карте рядом видны большие города, саванны, горные хребты и океанские побережья. Такое соседство показывает, насколько Африка не похожа на единое и одинаковое пространство.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414" y="1992620"/>
            <a:ext cx="329364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по обе стороны экватора делает Африку континентом жарких и влажных зон, но не везде одинаковых. Ближе к экватору больше осадков, а к окраинам — суше и жарче.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смягчают температуру у побережий, а внутренние районы часто получают меньше влаги. Поэтому климат на берегу и в глубине материка может сильно отличаться.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над морем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и плато охлаждают воздух. Там, где высота большая, могут быть более мягкие температуры и другие растения, чем на равнинах вокруг.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влажные леса и саванны возникают рядом потому, что на климат влияют ветры, рельеф и расстояние до источников воды. Именно так Африка становится континентом контрастов.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Африки такой разный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Сахара: пространство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кажется почти безжизненной, но это не так. Здесь есть выносливые растения, верблюды и поселения людей, приспособленные к жаре, сухости и редким источникам воды.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Саванны: сезонные пейзажи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меняется по сезонам: зелёная после дождей и золотистая в засуху. На открытых просторах хорошо заметны акации, баобабы, зебры, жирафы и стада антилоп.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Леса: мир тени и влаги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плотные, влажные и очень зелёные. В них живут гориллы, множество птиц и насекомых, а высокие деревья и пальмы образуют почти сплошной зелёный потолок.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саванны и леса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плато и большие озёра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известно как самая высокая гора Африки. Его снежная вершина показывает, что даже в тропиках на большой высоте бывает холодно.
</a:t>
            </a:r>
            <a:endParaRPr lang="en-US" sz="1131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Драконовы горы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Драконовы горы создают резкие перепады высоты и погоды в южной части континента. Из-за рельефа здесь формируются разные природные зоны на сравнительно небольшой территории.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Эфиопское нагорье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Эфиопское нагорье поднимается высоко над равнинами и влияет на климат целого региона. Здесь прохладнее, чем в низинах, а почвы подходят для земледелия.
</a:t>
            </a:r>
            <a:endParaRPr lang="en-US" sz="109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Виктория и Танганьика важны как источники пресной воды и рыбы. Вокруг них селятся люди, потому что вода облегчает жизнь, транспорт и сельское хозяйство.
</a:t>
            </a:r>
            <a:endParaRPr lang="en-US" sz="10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артерии континента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издавна связывает разные районы Северо-Восточной Африки. Его воды помогают людям пить, выращивать растения и жить там, где без реки было бы гораздо труднее.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проходит через влажные леса Центральной Африки и несёт огромный объём воды. Это одна из важнейших рек для природы, рыболовства и перевозок.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и Замбези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и Замбези поддерживают сельское хозяйство, города и местные рынки. Вдоль рек строят поселения, потому что вода делает торговлю и повседневную жизнь удобнее.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часто становятся центрами расселения и обмена. Люди используют не только саму воду, но и плодородные земли рядом с берегами.
</a:t>
            </a:r>
            <a:endParaRPr lang="en-US" sz="10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Саванны: мир больших стад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 — это открытое пространство с травами, редкими деревьями и длинными сезонными циклами. После дождей она быстро зеленеет, а в сухой период становится почти золотой.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стада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Зебры, антилопы и слоны передвигаются на большие расстояния в поисках пищи и воды. Их стада зависят от того, когда приходит дождь и где остаётся трава.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Львы, гепарды и гиены охотятся на открытой местности, где трудно спрятаться. Поэтому в саванне особенно заметны связи между хищниками и травоядными.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саванны важны как пастбища и земли для жизни рядом с природой. Но засухи, пожары и нехватка воды требуют осторожного отношения к этим территориям.
</a:t>
            </a:r>
            <a:endParaRPr lang="en-US" sz="1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Африки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связано с древними торговыми путями, переселениями и колониальной историей. Во многих странах люди пользуются сразу несколькими языками в школе и дома.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объединяет очень много языков и народов, поэтому многоязычие здесь — обычная часть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географии и этнолингвистике Африки; справочные данные о количестве стран и языков, 2024
</a:t>
            </a:r>
            <a:endParaRPr lang="en-US" sz="8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 и ремёсла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Барабаны, хоровое пение и ритмичные движения часто сопровождают праздники, обряды и семейные встречи. Музыка здесь не только развлечение, но и способ передавать память и чувства.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рук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 узорами, деревянная резьба, маски и украшения из бисера отражают местные традиции и мастерство. Во многих семьях ремёсла передаются от старших к младшим.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 язык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помогают выразить радость, уважение и единство общины. В разных странах движения, костюмы и инструменты отличаются, но смысл часто остаётся общим: собрать людей вместе.
</a:t>
            </a:r>
            <a:endParaRPr lang="en-US" sz="1021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связано с повседневной жизнью: праздниками, урожаем, свадьбами и встречами соседей. Оно помогает сохранить традиции и делает культуру узнаваемой даже за пределами Африки.
</a:t>
            </a:r>
            <a:endParaRPr lang="en-US" sz="10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верования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широко распространён в Северной и части Западной Африки, а христианство — во многих странах юга, центра и востока континента. В повседневной жизни часто соседствуют разные традиции и обычаи.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предков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верования сохраняются рядом с мировыми религиями и влияют на семейные обряды, отношение к природе и уважение к предкам. Во многих сообществах это часть культурной памяти, а не что-то отдельное.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семья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Африке часто объединяют религиозные и семейные смыслы: люди собираются на молитву, затем поздравляют родственников, готовят общую еду и проводят время с соседями. Это укрепляет связи в общине.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уклады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африканского образа жизни не существует: религия, язык и обычаи зависят от страны, региона и истории народа. Именно это делает континент особенно разнообразным и интересным для изучения.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Африки включает древние цивилизации, развитие торговли, колониальный период и борьбу за самостоятельность в XX веке.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 факт об Африке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стереотипов и реальных фактов об Африке.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нельзя описать одним словом: его природа и политическая карта намного разнообразнее привычных стереотипов.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52910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государств важную роль играют полезные ископаемые и энергия. Добыча нефти, газа, золота, алмазов и меди приносит доход, но требует грамотного управления и защиты природы.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сельское хозяйство остаётся основой повседневной жизни. Люди выращивают какао, кофе, чай, бананы, кукурузу, просо и хлопок, сочетая традиционные методы с более современными технологиями.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расширяют рынки, транспортные сети и сферу услуг. Здесь работают магазины, банки, школы, больницы и компании, которые связывают местную экономику с более широкими национальными и мировыми рынками.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растёт и цифровой сектор: появляются IT-стартапы, мобильные сервисы и новые профессии. Технологии помогают продавать, учиться и платить, особенно там, где банковская сеть ещё развивается.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сферы экономики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в разных странах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селе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день часто начинается рано: люди идут в поле, ухаживают за животными или выходят на воду. Работа зависит от сезона, погоды и близости к реке или побережью.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ритм другой: школьники спешат на занятия, взрослые едут в офисы, порты, больницы и магазины. Здесь сильнее заметны транспорт, расписание и разделение труда.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остаётся важным местом встречи. Там покупают продукты, ткани и бытовые вещи, обсуждают новости и договариваются о делах. Для многих семей это ещё и центр общения в квартале.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меняется от страны к стране, но везде ценятся семья, соседская поддержка и умение приспосабливаться. Эти качества помогают людям жить и в деревне, и в большом городе.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 решения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развития Африки не сводится к проблемам: рядом с трудностями уже работают практические решения, которые меняют жизнь людей в деревнях и 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задачи связаны с базовой инфраструктурой, а значит, решения должны быть комплексными: от энергии и воды до школ и 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темам презентации, 2025
</a:t>
            </a:r>
            <a:endParaRPr lang="en-US" sz="8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Найроби: город быстрых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улицы Найроби уже полны движения: школьники, водители, продавцы и сотрудники технологических компаний спешат по делам. В одном квартале могут соседствовать современный офис, уличная еда и мастерская, где чинят обувь. Город растёт и меняется очень быстро.
</a:t>
            </a:r>
            <a:endParaRPr lang="en-US" sz="8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Лагос: энергия улиц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Лагосе ритм задают рынок, порт, музыка и бесконечный поток людей. Здесь легко увидеть, как старые торговые привычки уживаются с новыми профессиями, а молодые исполнители и предприниматели делают город узнаваемым далеко за пределами страны.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Каир: связь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показывает другой образ Африки — огромный исторический город, где древние памятники стоят рядом с мостами, метро и университетами. В такой среде особенно заметно, как прошлое и настоящее могут жить рядом и влиять друг на друга.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растущих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будущего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решать базовые задачи: чистая вода, надёжная энергия, хорошие дороги и доступная медицина. Без них сложно развивать школы, бизнес и безопасную повседневную жизнь.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перспективы связаны с чистой энергией и бережным отношением к природе. Солнечные станции, экономия воды и защита земель помогают развиваться, не разрушая ресурсы будущих поколений.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образование и подготовка специалистов. Когда дети и подростки получают качественные знания, у стран появляется больше врачей, инженеров, учителей и предпринимателей, нужных для развития.
</a:t>
            </a:r>
            <a:endParaRPr lang="en-US" sz="984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важно уважать языки, традиции и различия между странами. Сотрудничество в транспорте, науке и медицине делает континент сильнее и помогает бороться со стереотипами.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 и обсудите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удивило больше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что поразило сильнее всего: огромный размер континента, разнообразие природы или количество стран и языков. Один урок редко показывает всё богатство Африки сразу, поэтому важно сравнивать факты и делать выводы.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помогает увидеть, что география и культура тесно связаны. Климат влияет на занятия людей, а история и миграции — на языки, традиции и облик городов.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вы объясняли Африку человеку, который ничего о ней не знает, что бы вы назвали первым: пустыни, леса, народы, города или историю? Выберите один самый важный пример.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континент — много миров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обсуждении не ищите один правильный ответ. Лучше показать, что континент нельзя описать стереотипом, потому что в нём одновременно живут разные миры и разные скорости жизни.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главное,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это не один образ, а множество стран, народов и природных зон. Она меняется, растёт и ищет решения для будущего через образование, сотрудничество, чистую энергию и уважение к разнообразию.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2026-07-26T00:21:39Z</dcterms:created>
  <dcterms:modified xsi:type="dcterms:W3CDTF">2026-07-26T00:21:39Z</dcterms:modified>
</cp:coreProperties>
</file>