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империи Ближнего Востока
</a:t>
            </a:r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великие державы научили мир строить города, писать законы и править огромными землями.
</a:t>
            </a:r>
            <a:endParaRPr lang="en-US" sz="2039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Междуречье между Тигром и Евфратом дало людям воду, плодородные поля и удобные торговые пути. Из-за борьбы за ресурсы здесь раньше других возникли города, сильная власть и первые государства.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Ближний Восток стал родиной первых империй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9370" y="1309125"/>
            <a:ext cx="2380061" cy="33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Шумеры — первые городские жители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203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Междуречья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Ур, Урук и Лагаш стали крупными центрами уже в IV тысячелетии до н. э. В них жили ремесленники, земледельцы и торговцы, а жизнь подчинялась правилам города.
</a:t>
            </a:r>
            <a:endParaRPr lang="en-US" sz="1184" dirty="0"/>
          </a:p>
        </p:txBody>
      </p:sp>
      <p:sp>
        <p:nvSpPr>
          <p:cNvPr id="10" name="Text 3"/>
          <p:cNvSpPr txBox="1"/>
          <p:nvPr/>
        </p:nvSpPr>
        <p:spPr>
          <a:xfrm>
            <a:off x="720350" y="3386413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 управление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города стояли зиккураты — ступенчатые храмы, заметные издалека. Управляли городом жрецы, правители и писцы, которые следили за запасами и порядком.
</a:t>
            </a:r>
            <a:endParaRPr lang="en-US" sz="1124" dirty="0"/>
          </a:p>
        </p:txBody>
      </p:sp>
      <p:sp>
        <p:nvSpPr>
          <p:cNvPr id="11" name="Text 4"/>
          <p:cNvSpPr txBox="1"/>
          <p:nvPr/>
        </p:nvSpPr>
        <p:spPr>
          <a:xfrm>
            <a:off x="60432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на глине
</a:t>
            </a:r>
            <a:pPr algn="l" indent="0" marL="0">
              <a:lnSpc>
                <a:spcPct val="115000"/>
              </a:lnSpc>
              <a:buNone/>
            </a:pPr>
            <a:r>
              <a:rPr lang="en-US" sz="6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Шумеры придумали клинопись — знаки, которые выдавливали на сырой глине тростниковой палочкой. Так можно было записывать товары, налоги, договоры и важные события.
</a:t>
            </a:r>
            <a:endParaRPr lang="en-US" sz="109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Общепринятые исторические датировки древних государств Междуречья; оценки длительности рассчитаны по ним.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что государства возникали, расширялись и уступали место новым центрам силы. Наибольшую устойчивость сохранял Вавилон.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становилась держава, тем труднее было удерживать её вместе без сильной власти и надёжного управления.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первые державы Междуречья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5600" y="1755867"/>
            <a:ext cx="1912800" cy="1815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Аккадская держава Саргона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объединение
</a:t>
            </a:r>
            <a:pPr algn="l" indent="0" marL="0">
              <a:lnSpc>
                <a:spcPct val="115000"/>
              </a:lnSpc>
              <a:buNone/>
            </a:pPr>
            <a:r>
              <a:rPr lang="en-US" sz="42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Саргон Аккадский сумел подчинить многие шумерские города и создать власть, которая впервые объединила значительную часть Междуречья под одним правителем.
</a:t>
            </a:r>
            <a:endParaRPr lang="en-US" sz="1010" dirty="0"/>
          </a:p>
        </p:txBody>
      </p:sp>
      <p:sp>
        <p:nvSpPr>
          <p:cNvPr id="11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и налоги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большой армии требовало постоянных сборов. Налоги и дань позволяли снабжать воинов, укреплять города и быстро подавлять сопротивление покорённых областей.
</a:t>
            </a:r>
            <a:endParaRPr lang="en-US" sz="887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Наместники на местах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удерживать новые земли, Саргон ставил в городах своих наместников. Они следили за порядком, собирали подати и передавали приказы из столицы.
</a:t>
            </a:r>
            <a:endParaRPr lang="en-US" sz="1051" dirty="0"/>
          </a:p>
        </p:txBody>
      </p:sp>
      <p:sp>
        <p:nvSpPr>
          <p:cNvPr id="13" name="Text 5"/>
          <p:cNvSpPr txBox="1"/>
          <p:nvPr/>
        </p:nvSpPr>
        <p:spPr>
          <a:xfrm>
            <a:off x="6005175" y="28346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державы
</a:t>
            </a:r>
            <a:pPr algn="l" indent="0" marL="0">
              <a:lnSpc>
                <a:spcPct val="115000"/>
              </a:lnSpc>
              <a:buNone/>
            </a:pPr>
            <a:r>
              <a:rPr lang="en-US" sz="41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Аккадская держава показала, что Междуречьем можно управлять как единым целым. Этот опыт позже использовали другие правители Ближнего Востока.
</a:t>
            </a:r>
            <a:endParaRPr lang="en-US" sz="98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282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законов вошло в свод Хаммурапи.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Стела с законами Хаммурапи, Лувр; общепринятый текст свода.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правила охватывали торговлю, семью, строительство, наследство и наказания, показывая, как в Вавилоне пытались упорядочить жизнь общества.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5358" y="1394038"/>
            <a:ext cx="5653284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державы не начинали с нуля: они наследовали пись­менность, опыт управления и правовые традиции предшественников.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Общепринятые сведения по истории древнего Междуречья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чем отличались крупнейшие державы региона и что они заимствовали друг у друга.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государства Междуречья: сравнение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3444" y="1291100"/>
            <a:ext cx="338513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475" y="3059858"/>
            <a:ext cx="364200" cy="291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444" y="3055087"/>
            <a:ext cx="338513" cy="300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Ассирия — держава сильной армии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Ассирийская армия была хорошо обученной и дисциплинированной. Она использовала железное оружие, боевые колесницы и осадные машины, что давало преимущество при штурме городов.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мощь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имела конница и умение быстро передвигаться по большим расстояниям. Это помогало ассирийцам неожиданно нападать и удерживать контроль над покорёнными землями.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походы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Ашшур, Калах и Ниневия были не просто столицами, а местами, где сосредоточивались царская власть, богатство и сбор дани с подвластных народов.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власти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управления державой требовались записи, приказы и строгий контроль. Ассирийцы внимательно считали трофеи, налоги и поставки, чтобы поддерживать армию и дворец.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 учёт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общим признакам развития Ассирии и Вавилона: сила государства росла вместе с его территорией, а затем возрастали трудности управления.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большие державы росли и ослабевали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табличек в Ниневии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Ашшурбанипал собирал в своей столице не оружие, а знания. В его библиотеке хранились мифы, молитвы, словари и наблюдения учёных, записанные на глиняных табличках. Именно такие таблички помогают историкам узнавать о жизни древних народов.
</a:t>
            </a:r>
            <a:endParaRPr lang="en-US" sz="915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сокровищница древности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библиотека стала одним из самых известных собраний текстов древнего мира. Во дворцах Ниневии находили таблички с клинописью и рельефы, показывающие царскую жизнь. Благодаря этому мы лучше понимаем, чем жили правители и писцы Ассирии.
</a:t>
            </a:r>
            <a:endParaRPr lang="en-US" sz="965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Ашшурбанипала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4675" y="3592391"/>
            <a:ext cx="7894800" cy="1040818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4550" y="1648500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при Навуходоносоре II
</a:t>
            </a:r>
            <a:pPr algn="l" indent="0" marL="0">
              <a:lnSpc>
                <a:spcPct val="115000"/>
              </a:lnSpc>
              <a:buNone/>
            </a:pPr>
            <a:r>
              <a:rPr lang="en-US" sz="42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VI веке до н. э. Вавилон превратился в один из самых богатых городов Передней Азии. При Навуходоносоре II он был укреплён стенами, украшен храмами и стал центром власти, торговли и ремёсел.
</a:t>
            </a:r>
            <a:endParaRPr lang="en-US" sz="771" dirty="0"/>
          </a:p>
        </p:txBody>
      </p:sp>
      <p:sp>
        <p:nvSpPr>
          <p:cNvPr id="9" name="Text 1"/>
          <p:cNvSpPr txBox="1"/>
          <p:nvPr/>
        </p:nvSpPr>
        <p:spPr>
          <a:xfrm>
            <a:off x="5132850" y="1648500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Ворота Иштар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славу городу принесли Ворота Иштар, отделанные синими глазурованными плитками и рельефами животных. Они показывали богатство царства и производили сильное впечатление на жителей и послов.
</a:t>
            </a:r>
            <a:endParaRPr lang="en-US" sz="718" dirty="0"/>
          </a:p>
        </p:txBody>
      </p:sp>
      <p:sp>
        <p:nvSpPr>
          <p:cNvPr id="10" name="Text 2"/>
          <p:cNvSpPr txBox="1"/>
          <p:nvPr/>
        </p:nvSpPr>
        <p:spPr>
          <a:xfrm>
            <a:off x="534675" y="2864575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Зиккурат Этеменанки
</a:t>
            </a:r>
            <a:pPr algn="l" indent="0" marL="0">
              <a:lnSpc>
                <a:spcPct val="115000"/>
              </a:lnSpc>
              <a:buNone/>
            </a:pPr>
            <a:r>
              <a:rPr lang="en-US" sz="4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городом возвышался зиккурат Этеменанки — ступенчатый храмовый комплекс, связанный с главным божеством Вавилона. Такие постройки подчёркивали роль религии и были важной частью городского ландшафта.
</a:t>
            </a:r>
            <a:endParaRPr lang="en-US" sz="740" dirty="0"/>
          </a:p>
        </p:txBody>
      </p:sp>
      <p:sp>
        <p:nvSpPr>
          <p:cNvPr id="11" name="Text 3"/>
          <p:cNvSpPr txBox="1"/>
          <p:nvPr/>
        </p:nvSpPr>
        <p:spPr>
          <a:xfrm>
            <a:off x="5132850" y="2864575"/>
            <a:ext cx="3296400" cy="5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знаний и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2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Вавилон был известен не только торговлей, но и наблюдениями за звёздами, работой писцов и деятельностью храмов. Здесь развивались ремёсла, считались календарные дни и сохранялись важные знания.
</a:t>
            </a:r>
            <a:endParaRPr lang="en-US" sz="771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Нововавилонское царство и город Вавилон
</a:t>
            </a:r>
            <a:endParaRPr lang="en-US" sz="2600" dirty="0"/>
          </a:p>
        </p:txBody>
      </p:sp>
      <p:sp>
        <p:nvSpPr>
          <p:cNvPr id="13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об империи Ахеменидов; данные о царской дороге и правителях Кире II и Дарии I — по учебным историческим материалам.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Ахеменидов объединяла разные страны, языки и традиции. Её связь обеспечивали дороги, наместники и общие правила управления.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была держава, тем важнее становились дороги, единое управление и уважение к местным обычаям.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держава Ахеменидов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539 год до н. э.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 II вошёл в Вавилон почти без разрушений. Для жителей это означало смену власти без полного уничтожения города и его привычной жизни.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политика 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 позволял покорённым народам сохранять свои обычаи, веру и местные порядки. Такая осторожность помогала уменьшать недовольство и укреплять власть персов.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Удержание большой державы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терпимости империя могла править множеством народов дольше и спокойнее. Это стало одной из главных причин успеха Ахеменидов.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 Великий и политика терпимости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9370" y="1309125"/>
            <a:ext cx="2380061" cy="33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Дарий I, сатрапии и Царская дорога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203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на сатрапии
</a:t>
            </a:r>
            <a:pPr algn="l" indent="0" marL="0">
              <a:lnSpc>
                <a:spcPct val="115000"/>
              </a:lnSpc>
              <a:buNone/>
            </a:pPr>
            <a:r>
              <a:rPr lang="en-US" sz="6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Дарий I разделил огромную державу на сатрапии — крупные области с наместниками. Это помогало управлять дальними землями и быстрее решать местные вопросы.
</a:t>
            </a:r>
            <a:endParaRPr lang="en-US" sz="1107" dirty="0"/>
          </a:p>
        </p:txBody>
      </p:sp>
      <p:sp>
        <p:nvSpPr>
          <p:cNvPr id="11" name="Text 3"/>
          <p:cNvSpPr txBox="1"/>
          <p:nvPr/>
        </p:nvSpPr>
        <p:spPr>
          <a:xfrm>
            <a:off x="720350" y="3386413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империи вводили единые меры, монеты и порядок сбора налогов. Благодаря этому торговцам и чиновникам было легче работать в разных частях государства.
</a:t>
            </a:r>
            <a:endParaRPr lang="en-US" sz="1187" dirty="0"/>
          </a:p>
        </p:txBody>
      </p:sp>
      <p:sp>
        <p:nvSpPr>
          <p:cNvPr id="12" name="Text 4"/>
          <p:cNvSpPr txBox="1"/>
          <p:nvPr/>
        </p:nvSpPr>
        <p:spPr>
          <a:xfrm>
            <a:off x="6043250" y="3386413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система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Сатрапии, дороги и общие правила вместе создавали управляемую державу. Именно такая организация помогала Ахеменидам удерживать огромные территории.
</a:t>
            </a:r>
            <a:endParaRPr lang="en-US" sz="1139" dirty="0"/>
          </a:p>
        </p:txBody>
      </p:sp>
      <p:sp>
        <p:nvSpPr>
          <p:cNvPr id="13" name="Text 5"/>
          <p:cNvSpPr txBox="1"/>
          <p:nvPr/>
        </p:nvSpPr>
        <p:spPr>
          <a:xfrm>
            <a:off x="6043250" y="1626725"/>
            <a:ext cx="2410200" cy="11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Царская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важными городами проложили Царскую дорогу, по которой передавали приказы, письма и сообщения. Быстрая связь делала власть царя более надёжной.
</a:t>
            </a:r>
            <a:endParaRPr lang="en-US" sz="108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052896"/>
            <a:ext cx="4374900" cy="13961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историческим сведениям о Ассирии, Вавилоне и державе Ахеменидов.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какими способами разные державы удерживали власть над большими территориями и почему им было важно опираться на дороги, армию и чиновников.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больших держав зависел не только от силы оружия, но и от порядка, связи между городами и понятных правил управления.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управляли огромными государствами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012" y="1473492"/>
            <a:ext cx="185700" cy="165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0200" y="1471725"/>
            <a:ext cx="168600" cy="16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70200" y="3301887"/>
            <a:ext cx="168600" cy="1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5000" y="3303654"/>
            <a:ext cx="185700" cy="1650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Парфяне и Сасаниды — новые соперники Рима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60030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Парфянская конница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Парфяне прославились лёгкой и быстрой конницей, которая хорошо действовала в открытых пространствах. Такая армия помогала им успешно противостоять сильным соседям, включая Рим.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4954750" y="1860450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земли лежали на дорогах между Востоком и Западом. Через эти территории проходили товары, а вместе с ними — новости, идеи и богатство городов.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954750" y="3686375"/>
            <a:ext cx="35874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Монеты и религия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Сасаниды чеканили собственные монеты и поддерживали зороастризм как важную религию. Это помогало укреплять единство страны и подчёркивало силу царской власти.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98125" y="3686375"/>
            <a:ext cx="35292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Сасанидская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Сасаниды усилили царскую власть и сделали государство более централизованным. Правитель опирался на чиновников, войско и чёткий порядок сбора налогов.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6234" y="1220200"/>
            <a:ext cx="2827482" cy="347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Арабы и возникновение халифатов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72750" y="2530292"/>
            <a:ext cx="49824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Дамаск и Багдад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Центрами управления становились крупные города, прежде всего Дамаск и Багдад. Они были не только столицами, но и важными торговыми и культурными узлами.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72750" y="1369450"/>
            <a:ext cx="49824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племён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VII веке арабские племена объединились под одной властью и создали Халифат. Новое государство быстро стало расширяться и влиять на соседние земли.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2750" y="3721921"/>
            <a:ext cx="4982400" cy="82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Халифат протянулся от Испании до Центральной Азии. Такое расширение объединило разные народы и сделало государство одним из крупнейших в средневековом мире.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арабские завоевания привели не только к расширению государства, но и к развитию знаний, школ и обсерваторий.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завоеваний к науке и культуре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0800" y="1456125"/>
            <a:ext cx="51087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XIV век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Османы начали расширять свои владения в Анатолии и на Балканах. Постепенно они превратились в одну из самых сильных держав региона.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1288950" y="2648400"/>
            <a:ext cx="51087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1453 год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взятия Константинополя столицей стал Стамбул. Это усилило влияние империи и сделало город важным центром торговли и власти.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1877125" y="3887525"/>
            <a:ext cx="51087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1922 года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сохранялась много веков, объединяя земли Европы и Азии. Её история закончилась в 1922 году, оставив заметный след в культуре и политике региона.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29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 — долгий финал эпохи великих держав
</a:t>
            </a:r>
            <a:endParaRPr lang="en-US" sz="2295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великих империй Ближнего Востока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Империи Ближнего Востока оставили миру письменность, законы, дороги и опыт управления большими странами. Их история показывает, как порядок, торговля и знания помогают цивилизации развиваться.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2026-06-02T02:37:07Z</dcterms:created>
  <dcterms:modified xsi:type="dcterms:W3CDTF">2026-06-02T02:37:07Z</dcterms:modified>
</cp:coreProperties>
</file>