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 в кратких формах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пишется Н, а когда НН.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диктантах, упражнениях и контрольных. Чтобы не ошибаться, важно различать действие и признак, находить полную форму и внимательно читать контекст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причастие: признаки и примеры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 показывает результат действия над предметом: предмет что-то испытал, получил или пережил. Оно отвечает на вопросы каков? какова? каковы?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тесно связана с глаголом, от которого образована. В ней обычно легко увидеть действие: написать — написан, решить — решена, выполнить — выполнена.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формы: письмо написано, задача решена, окна открыты, работа выполнена. Они называют не качество, а итог совершённого действия.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причастия характерны зависимые слова, которые уточняют, кем или чем выполнено действие: книга прочитана мной, сочинение проверено учителем, письмо отправлено вовремя.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отглагольное прилагательное: признаки и примеры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отглагольное прилагательное обозначает не действие, а постоянный или устойчивый признак предмета. Оно отвечает на те же вопросы: каков? какова? каковы?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Признак как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важна характеристика предмета: девочка умна, задача трудна, дорога длинна, комната светла. Здесь нет указания на конкретное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Нет результата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 сообщает, кто и когда что-то сделал. Она называет качество, состояние или свойство предмета, которое воспринимается как его особенность.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легко использовать для оценки: ответ верен, мысль ясна, погода туманна, просьба важна. В них слышится именно признак, а не 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двух форм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признаки, по которым можно отличить краткое причастие от краткого прилагательного.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часть речи по смыслу и форме, а уже потом выбирать написание Н или НН.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для 7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 или НН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правильное написание в краткой форме.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кратких страдательных причастий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всегда пишется одна буква Н: написан, решена, построено, проверены, отправлено. Это правило сохраняется во всех родах и числах.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Неважно, сколько Н в полной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 в полной форме не переносится в краткую. Написанный становится написан, решённый — решён, построенный — построен. В краткой форме остаётся только одна Н.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 по числу и роду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причастие согласуется с существительным: книга прочитана, письмо отправлено, окна закрыты. Меняются окончание и число, но написание Н остаётся одинаковым.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действие уже завершено и предмет находится в результате действия. Именно поэтому здесь пишется одна Н, а не две.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исходное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форме прилагательное сохраняет столько Н, сколько было в полной форме. Если в полном слове одна Н, в кратком тоже одна; если НН, то НН остаётся.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законный — законна, ценный — ценна, туманный — туманна, организованный — организованны. Краткая форма не меняет написание основы, а только завершает слово.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качество или состояние предмета, а не действие. Поэтому сначала определяют, что перед нами — прилагательное, и только потом проверяют количество 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кратких отглагольных прилагательных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значение слова определяет не только часть речи, но и выбор количества букв Н в краткой форме.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кратких причастий всегда одна Н, а у кратких прилагательных написание зависит от полной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языка; примеры для учебного сравнения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по типам форм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краткое страдательное причастие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Проверить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зависимое слово: книга прочитана мной, работа выполнена вовремя, письмо отправлено учителем. Оно уточняет, кем или как совершено действие.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Соотнести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 помогает убедиться, что форма не обозначает качество. Можно восстановить исходное слово: читать — прочитан, выполнить — выполнен, отправить — отправлен.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Выбрать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это краткое страдательное причастие, пишется одна Н. Этот способ особенно полезен в спорных случаях, когда слово похоже на прилагательное по звучанию.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показывает, что с предметом что-то сделали, перед нами признак по действию. В таком случае нужно искать глагол, от которого образована форма.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краткое отглагольное прилагательное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Признак, а не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отглагольное прилагательное называет качество предмета: умна, трудна, длинна, ясна. Оно не сообщает, что с предметом что-то сделали, а лишь описывает его состояние или общую характеристику.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словами-усилителями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легко сочетаются со словами очень, крайне, почти, слишком. Если слово естественно звучит в таком сочетании, перед нами обычно краткое прилагательное, а не краткое причастие.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зависимости от 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отглагольное прилагательное не требует зависимых слов и не связано с конкретным исполнителем действия. Оно употребляется самостоятельно и обозначает устойчивый признак, понятный без дополнительного пояснения.
</a:t>
            </a:r>
            <a:endParaRPr lang="en-US" sz="1093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 в написании, нужно вспомнить полную форму слова. В кратком отглагольном прилагательном сохраняется то же количество букв Н, что и в полной форме.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темы по орфографии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одинаковое звучание не всегда ведёт к одинаковому написанию. Решают значение слова, его форма и связь с полной формой.
</a:t>
            </a:r>
            <a:endParaRPr lang="en-US" sz="106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кратком причастии обычно одна Н, а у краткого прилагательного написание зависит от полной формы и значения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 сравнения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и раненный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эти слова почти не различаются, но в письме важна часть речи. Раненый — это прилагательное, а раненный — причастие с зависимым словом. Из-за сходства формы ученики часто выбирают буквы только по звучанию.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Крашеный и крашенный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тоже легко перепутать два написания. Крашеный забор обозначает признак предмета, а крашенный мастером забор сообщает о действии. На карточке удобно показать две колонки: качество и результат действия.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Жареный и жаренный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особенно частая в упражнениях. Жареный картофель — устойчивый признак блюда, а жаренный на сковороде картофель связан с действием. Сравнение помогает увидеть, что орфография зависит не от звучания, а от смысла.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в орфографии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слово в предложении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на проверке значения, связи с глаголом и наличии зависимых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отдельно тренировать слова с одинаковым звучанием, но разной грамматической природой.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в парах, где нужно сначала определить часть речи, а уже потом выбрать Н или НН.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орфографии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случаи из упражнений и диктантов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НН в причастии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пишут две Н в кратком страдательном причастии по привычке от полной формы. Это ошибка: в краткой форме причастия обычно остаётся одна 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вместо двух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ошибка — заменить две Н одной в кратком отглагольном прилагательном. Если в полной форме были НН, то в краткой форме они сохраняются.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сразу пишут слово по памяти и не ищут полную форму. Из-за этого легко спутать организован, воспитан, образован и законен, хотя правила для них различаются.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трудная ошибка связана со значением. Если не отличить действие от признака, можно выбрать неверное написание даже в знакомом слове, особенно в предложении с контекстом.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полную форму слова, затем решите, что это: причастие или прилагательное. Такой короткий алгоритм помогает не путаться в спорных случаях.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шагов обычно достаточно, чтобы выбрать Н или НН без 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 сравнение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форму, написание и значение. Так легче запомнить, почему одинаковые окончания не всегда означают одно и то же правило.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определить часть речи: действие ведёт к причастию, а устойчивый признак — к прилагательному.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часть речи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обозначает ли слово действие или признак. Без этого выбора невозможно правильно решить, сколько букв Н писать.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полную форму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удобно вспомнить, как слово выглядит в полной форме. Именно она подсказывает, сохраняется ли одна Н или пишется НН.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по контексту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предложение целиком. Контекст помогает заметить зависимые слова, смысл и правильный вариант написания.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 для письма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пишется в кратких страдательных причастиях, а в кратких отглагольных прилагательных сохраняется написание полной формы. Главное — сначала определить часть речи и смысл.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становится понятным, когда видишь смысл слова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2026-05-28T15:06:53Z</dcterms:created>
  <dcterms:modified xsi:type="dcterms:W3CDTF">2026-05-28T15:06:53Z</dcterms:modified>
</cp:coreProperties>
</file>