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стихи о дружбе, смехе и маленьких приключениях.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Винни-Пуха: веселый мир Бориса Заходера
</a:t>
            </a:r>
            <a:endParaRPr lang="en-US" sz="33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и Винни-Пух в русской литературе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познакомил русских читателей с героями А. А. Милна. Его пересказ звучит по-русски естественно, легко читается и особенно хорошо подходит младшим школьникам.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песенки легко читать и слушать
</a:t>
            </a:r>
            <a:endParaRPr lang="en-US" sz="2502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песенках короткие и ясные, поэтому ребенок не теряет мысль и легко следит за сюжетом от начала до конца.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делают текст похожим на веселую игру. Слова быстро запоминаются и сами просятся, чтобы их прочитали вслух еще раз.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удобно читать хором, по ролям и даже разыгрывать в классе. Они сразу создают живое, дружелюбное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Медвежонок, который все время что-то придумывает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 у Заходера любит размышлять, искать угощение и попадать в забавные истории. Он не боится выглядеть смешным, потому что остается добрым и открытым к друзьям. Именно поэтому его приключения легко представить на картинке.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Пятачок, Кролик, Сова и Иа-Иа рядом с ним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характер: Пятачок осторожен, Кролик деловит, Сова важна, а Иа-Иа печален. Когда они собираются вместе, получается не обычный разговор, а маленькая сценка с яркими эмоциями и смешными недоразумениями.
</a:t>
            </a:r>
            <a:endParaRPr lang="en-US" sz="1208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герой, который вызывает симпатию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 не поучает других и не старается быть идеальным. Он немного неуклюжий, но очень живой и настоящий. Такая простота делает его особенно близким детям, которые легко узнают в нем черты знакомого товарища.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 как добрый и смешной герой
</a:t>
            </a:r>
            <a:endParaRPr lang="en-US" sz="27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пересказ Заходера отличается от буквального перевода
</a:t>
            </a:r>
            <a:endParaRPr lang="en-US" sz="2121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не переводил текст слово в слово. Он сохранял смысл и настроение, но подбирал такие выражения, которые звучат естественно для русской детской речи.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Шутки, интонации и реплики героев он делал более живыми и выразительными. Поэтому текст читается легко и кажется написанным почти «по-нашему».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подходу появились запоминающиеся фразы, которые хочется повторять. Они звучат ярко и помогают героям стать по-настоящему любимыми.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9406" y="1295150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строки и повторяющиеся мотивы
</a:t>
            </a:r>
            <a:endParaRPr lang="en-US" sz="2112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 и 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 меде возвращаются снова и снова. Это создает ощущение маленькой радости, ради которой Винни-Пух готов отправиться в путь.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походы в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куда-то идут, встречаются и навещают друг друга. Повтор этого мотива делает песенки похожими на веселую дорожную историю.
</a:t>
            </a:r>
            <a:endParaRPr lang="en-US" sz="131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песенках много простых бесед, где каждый герой отвечает по-своему. Такие диалоги легко читать вслух и удобно запоминать по ролям.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как начало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запоминается мысль о том, что утром приятно идти в гости. Она звучит бодро и сразу задает радостный тон всему тексту.
</a:t>
            </a:r>
            <a:endParaRPr lang="en-US" sz="13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язык: рифмы, звукопись и смешные слова
</a:t>
            </a:r>
            <a:endParaRPr lang="en-US" sz="2537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Рифмы, которые звучат как игра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подбирает рифмы так, что стихотворение хочется произносить вслух. Строки звучат легко, а ритм помогает не сбиваться и не терять улыбку.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услышать и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много простых, но выразительных слов. Они звучат очень живо, поэтому даже обычная фраза может показаться смешной и немного волшебной.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маленькая история в песенках Винни-Пуха
</a:t>
            </a:r>
            <a:endParaRPr lang="en-US" sz="234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простой идеи рождается веселый и понятный сюжет.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Пятачок может волноваться, но не убегает и остается рядом с другом. Его осторожность не мешает ему быть верным и отзывчивым товарищем.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иногда сердится и любит порядок, однако в нужный момент он помогает делу. Так герои показывают, что дружба важнее мелких недоразумений.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историях важно уметь говорить вежливо и слушать друг друга. Это помогает избежать ссоры даже тогда, когда все идет не совсем по плану.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проявляется в простых действиях: подождать, подсказать, поддержать, не смеяться обидно. Для младших школьников это очень понятный и полезный пример.
</a:t>
            </a:r>
            <a:endParaRPr lang="en-US" sz="1528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взаимопомощь в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стихотворные строки быстро запоминаются
</a:t>
            </a:r>
            <a:endParaRPr lang="en-US" sz="2534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строфы не перегружают память. Ребенок легко держит в голове одну мысль и быстро переходит к следующей, не теряя интереса.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четкий ритм помогают угадывать продолжение строки. Поэтому текст запоминается почти сам собой, особенно если читать его по очереди и вслух.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удержать смысл
</a:t>
            </a:r>
            <a:endParaRPr lang="en-US" sz="117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повторы работают как подсказка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 в книге и в мультфильме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Бориса Заходера стали литературной основой для советского мультфильма о Винни-Пухе, поэтому многие читатели сначала слышат героев, а потом узнают их на странице.
</a:t>
            </a:r>
            <a:endParaRPr lang="en-US" sz="1492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персонажей, интонации и смешные реплики в мультфильме во многом запомнились именно благодаря живому языку Заходера, который легко ложится на слух и подходит детям.
</a:t>
            </a:r>
            <a:endParaRPr lang="en-US" sz="1428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книжный и мультяшный Винни-Пух для многих неразделимы: одно произведение помогает понять другое, а знакомые фразы сразу вызывают улыбку и чувство узнавания.
</a:t>
            </a:r>
            <a:endParaRPr lang="en-US" sz="15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смеется не над героями, а вместе с ними: их ошибки выглядят забавно и по-доброму, поэтому читателю легко сопереживать даже самым неловким моментам.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строятся на недоразумениях, ожиданиях и простых желаниях, но ни один персонаж не кажется злым или насмешливым по-настоящему.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юмор помогает детям спокойно относиться к маленьким промахам и понимать, что неудача может стать поводом для улыбки, а не для огорчения.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тон делает чтение легким: текст не давит на читателя, а приглашает поиграть со словами, представить ситуацию и увидеть в ней что-то очень знакомое.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песенках: смешно, но не обидно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мед становится приключением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Винни-Пуха мед — не просто сладость, а настоящая цель, ради которой начинается веселое движение сюжета. Он мечтает о лакомстве так искренне, что это выглядит особенно трогательно и смешно.
</a:t>
            </a:r>
            <a:endParaRPr lang="en-US" sz="1233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угощение и хорошее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 в этих песенках связан с уютом, теплом и приятным ожиданием. Он напоминает о простых радостях, которые понятны каждому ребенку: хочется чего-то вкусного, доброго и по-настоящему желанного.
</a:t>
            </a:r>
            <a:endParaRPr lang="en-US" sz="1206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мечта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желание добыть мед делает Винни-Пуха очень живым и узнаваемым. В его мечте нет ничего сложного, но именно поэтому она так близка детям: хочется радости здесь и сейчас, по-домашнему и без лишних слов.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 в песенках Винни-Пуха: радость, угощение, мечта
</a:t>
            </a:r>
            <a:endParaRPr lang="en-US" sz="20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живут в песенках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строки и забавные ситуации создают ощущение праздника. Читатель легко улыбается вместе с героями и чувствует легкость, которая держится от начала до конца.
</a:t>
            </a:r>
            <a:endParaRPr lang="en-US" sz="1164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переживают друг за друга, даже когда спорят или ошибаются. В их отношениях заметны внимание, поддержка и готовность не бросать товарища в беде.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героям бывает не по себе: они сомневаются, волнуются и ищут выход. Это делает истории живыми и помогает детям узнавать знакомое чувство ожидания.
</a:t>
            </a:r>
            <a:endParaRPr lang="en-US" sz="122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идеи Винни-Пуха и странные повороты сюжета вызывают удивление. Читатель вместе с героями открывает, что простая ситуация может превратиться в забавное приключение.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приключении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день у героев звучит как начало маленького путешествия. В этих песенках чувствуется желание отправиться навстречу чему-то новому, пусть и очень простому.
</a:t>
            </a:r>
            <a:endParaRPr lang="en-US" sz="10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истории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маленькая задумка Винни-Пуха превращается в смешной эпизод, разговор с друзьями и добрый финал.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тексты читают в школе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повторяющиеся интонации помогают детям услышать размер, ритм и звучание слова. Читать такие тексты вслух особенно приятно.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быстро увлекают сюжетом и не кажутся трудными. Даже неуверенный читатель легче включается в работу, когда текст веселый и понятный.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много добрых и ясных эпизодов, о которых удобно говорить на уроке литературного чтения. Ребята легко объясняют поступки героев своими словами.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диалоги и выразительные реплики удобно разыгрывать по ролям. Такая работа помогает лучше понять характеры персонажей и сделать чтение живым.
</a:t>
            </a:r>
            <a:endParaRPr lang="en-US" sz="1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к друзьям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лесной дорожке легко отправиться в гости к Пятачку, Кролику или Сове. Здесь все рядом: деревья, норы, домики и знакомые тропинки, по которым можно шагать без страха и скуки. Каждый поворот обещает маленькое открытие.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мир для игры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Винни-Пуха похож на большую детскую игру, где у каждого места есть свой характер. Он кажется спокойным и безопасным, поэтому даже забавное приключение в нем воспринимается как дружелюбное и уютное событие.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лес, где начинается история
</a:t>
            </a:r>
            <a:endParaRPr lang="en-US" sz="27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песенок Винни-Пуха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Заходер показывает, что доброта важнее строгости: герои могут быть смешными, неловкими и даже рассеянными, но они остаются симпатичными именно благодаря сердечности.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этих песенках выражается в простых поступках: выслушать, подождать, помочь и не обижаться по пустякам. Именно это делает историю теплой и близкой детям.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простых вещей тоже очень важна: прогулка, разговор, угощение или удачная шутка становятся маленьким праздником. Так текст учит замечать хорошее в обычном дне.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перевода и пересказа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Заходер знакомит русских читателей с Винни-Пухом и находит для героев живую, очень понятную детям интонацию.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мультфильм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звучат на экране особенно ярко, а многие реплики становятся узнаваемыми для нескольких поколений зрителей и читателей.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продолжают читать в школе и дома: их легко помнить, приятно повторять и так же весело обсуждать, как много лет назад.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песенки остаются любимыми много лет
</a:t>
            </a:r>
            <a:endParaRPr lang="en-US" sz="27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Винни-Пух Заходера — это ритм, доброта и радость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Бориса Заходера делают Винни-Пуха близким и понятным детям. В них звучат смех, дружба и простая радость, которая помогает читать с удовольствием и улыбкой.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2026-05-24T06:31:31Z</dcterms:created>
  <dcterms:modified xsi:type="dcterms:W3CDTF">2026-05-24T06:31:31Z</dcterms:modified>
</cp:coreProperties>
</file>