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jpe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Палестина: краткий обзор и ключевые 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регион, ставший колыбелью трёх мировых религий.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значение Палестины в древности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между Средиземным морем и рекой Иордан, Палестина служила перекрёстком важных торговых и военных маршрутов, объединяя три континента и влияя на культуру соседних народов.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и климат Палестины
</a:t>
            </a:r>
            <a:endParaRPr lang="en-US" sz="288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переживает жаркое сухое лето и мягкую дождливую зиму, что сильно влияло на сельское хозяйство и образ жизни жителей древности.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климат и его особенности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природных зонах определяли специализацию местных общин — от земледелия на плодородных равнинах до скотоводства в горах и пустынях.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 на хозяйство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 включала прибрежные равнины, западные горы, долину реки Иордан и южную пустыню Негев, что формировало широкий спектр условий для жизни и хозяйственной деятельности.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ландшафтов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как житницы и священные места
</a:t>
            </a:r>
            <a:endParaRPr lang="en-US" sz="2883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река региона обеспечивала воду для орошения, служила границей и путишествию, влияя на расположение поселений.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Иордан — жизненная артерия региона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пресная вода озера поддерживала земледелие и население, а вокруг него возникали значимые древние поселения.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Галилейское озеро — источник пресной воды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своей высокой солёностью, Мёртвое море имело важное значение в культуре и экономике, служа источником минералов и религиозных ритуалов.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Мёртвое море — уникальный природный феномен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Древней Палестины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около 9000 года до н.э., Иерихон славится древними укреплениями и является свидетельством первых городских цивилизаций.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Иерихон — один из старейших городов мира
</a:t>
            </a:r>
            <a:endParaRPr lang="en-US" sz="1235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древних израильских царств, где находился Первый храм, центральное место для соприкосновения культур и верований.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— политический и религиозный центр
</a:t>
            </a:r>
            <a:endParaRPr lang="en-US" sz="1184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на побережье, эти города были центрами ремесел и ключевыми звеньями в торговых путях между регионами.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Газа и Ашкелон — важные торговые порты
</a:t>
            </a:r>
            <a:endParaRPr lang="en-US" sz="1280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здесь выявили множество слоев древних цивилизаций, подтверждая важность Мегиддо в истории Палестины.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Мегиддо — город с богатой археологической историей
</a:t>
            </a:r>
            <a:endParaRPr lang="en-US" sz="11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19" y="1151418"/>
            <a:ext cx="1969952" cy="200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0919" y="1151418"/>
            <a:ext cx="1969952" cy="200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3519" y="1151418"/>
            <a:ext cx="1969952" cy="2005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46119" y="1151418"/>
            <a:ext cx="1969952" cy="2005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культурное разнообразие Палестины
</a:t>
            </a:r>
            <a:endParaRPr lang="en-US" sz="2777" dirty="0"/>
          </a:p>
        </p:txBody>
      </p:sp>
      <p:sp>
        <p:nvSpPr>
          <p:cNvPr id="1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8" name="Text 2"/>
          <p:cNvSpPr txBox="1"/>
          <p:nvPr/>
        </p:nvSpPr>
        <p:spPr>
          <a:xfrm>
            <a:off x="4174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наследники региона, развивали земледелие и города, создав уникальные обычаи и языки.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174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Хананеи — коренные земледельцы и горожане
</a:t>
            </a:r>
            <a:endParaRPr lang="en-US" sz="1400" dirty="0"/>
          </a:p>
        </p:txBody>
      </p:sp>
      <p:sp>
        <p:nvSpPr>
          <p:cNvPr id="20" name="Text 4"/>
          <p:cNvSpPr txBox="1"/>
          <p:nvPr/>
        </p:nvSpPr>
        <p:spPr>
          <a:xfrm>
            <a:off x="25600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Пришедшие позже, они сформировали собственные государственные структуры и религиозные основы.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560100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Израильтяне — народ с древними скотоводческими традициями
</a:t>
            </a:r>
            <a:endParaRPr lang="en-US" sz="1210" dirty="0"/>
          </a:p>
        </p:txBody>
      </p:sp>
      <p:sp>
        <p:nvSpPr>
          <p:cNvPr id="22" name="Text 6"/>
          <p:cNvSpPr txBox="1"/>
          <p:nvPr/>
        </p:nvSpPr>
        <p:spPr>
          <a:xfrm>
            <a:off x="47026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Обитавшие на побережье, они привнесли новые ремёсла и военное мастерство, конкурировали с другими народами.
</a:t>
            </a:r>
            <a:endParaRPr lang="en-US" sz="1200" dirty="0"/>
          </a:p>
        </p:txBody>
      </p:sp>
      <p:sp>
        <p:nvSpPr>
          <p:cNvPr id="23" name="Text 7"/>
          <p:cNvSpPr txBox="1"/>
          <p:nvPr/>
        </p:nvSpPr>
        <p:spPr>
          <a:xfrm>
            <a:off x="47026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Филистимляне — морские переселенцы и торговцы
</a:t>
            </a:r>
            <a:endParaRPr lang="en-US" sz="1400" dirty="0"/>
          </a:p>
        </p:txBody>
      </p:sp>
      <p:sp>
        <p:nvSpPr>
          <p:cNvPr id="24" name="Text 8"/>
          <p:cNvSpPr txBox="1"/>
          <p:nvPr/>
        </p:nvSpPr>
        <p:spPr>
          <a:xfrm>
            <a:off x="6845295" y="3803200"/>
            <a:ext cx="19716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языки и культура оказали значительное влияние на близлежащие народы, способствуя культурному обмену.
</a:t>
            </a:r>
            <a:endParaRPr lang="en-US" sz="1200" dirty="0"/>
          </a:p>
        </p:txBody>
      </p:sp>
      <p:sp>
        <p:nvSpPr>
          <p:cNvPr id="25" name="Text 9"/>
          <p:cNvSpPr txBox="1"/>
          <p:nvPr/>
        </p:nvSpPr>
        <p:spPr>
          <a:xfrm>
            <a:off x="6845295" y="3321975"/>
            <a:ext cx="19716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Арамеи — кочевники и посредники торговли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660392"/>
            <a:ext cx="4843800" cy="27638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истории Палестины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периоды, определившие развитие региона и его культурное наследие.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иллюстрирует важные изменения в политике, культуре и религии региона.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археологические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Патриархи: начало еврейской истории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Авраам — ключевая фигура, переселившийся из Ура в Ханаан около XVIII века до н.э., стал основоположником еврейского народа. Исаак и Иаков продолжили его наследие, укрепляя связь с землёй.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об Исходе из Египта и завоевании Ханаана, датируемые XIII веком до н.э., описывают формирование первых израильских поселений и происхождение религиозных традиций народа.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Израильское и Иудейское царства: расцвет и разделение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Давид объединил израильские племена около 1000 года до н.э., сделав Иерусалим столицей и создав мощное государство. При его сыне Соломоне был возведён Первый храм, ставший центром религиозной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Соломона государство распалось на два: Израильское на севере и Иудейское на юге. Это привело к внутренним разногласиям, ослаблению политической силы и подготовило почву для внешних захватов.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город Иерусалим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имел уникальный статус как центр иудаизма, где был построен Первый храм Соломоном, а позже Второй храм служил главным местом поклонения.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менял политическую принадлежность, переходя под власть разных народов, включая римлян, что отражало его важность в религиозной и исторической жизни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Филистимляне и археологические свидетельства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Филистимляне появились на территории побережья Палестины во 2-м тысячелетии до н.э., вероятно, мигрировали с островов Эгейского моря. Они создали важные города, такие как Газа и Ашкелон, став значительной силой региона.
</a:t>
            </a:r>
            <a:endParaRPr lang="en-US" sz="1386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обнаружили у филистимлян уникальную керамику, орудия и мощные укрепления. Эти находки доказывают их развитую культуру и постоянное соперничество с соседними израильтянами.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власти и управление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независимые города с советами старейшин и местными монархами, создаются первые законы и системы управления.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Регионом начинают править Египет, Ассирия и Вавилон, внедряя свои административные порядки и налогообложение.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господство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структуры налогообложения, военная организация и юридические нормы, обеспечивающие порядок и защиту.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систем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осуществляли старейшины и вожди племён, основное влияние имели семейные и родовые связи.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период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верования и культы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Языческие культы хананеев и филистимлян включали множество богов природных явлений и обрядов, связанных с плодородием и защитой сообщества.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иудаизма выделялось верой в единого Бога и соблюдением Закона Моисея, с храмом в Иерусалиме как центром религиозной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приходом римлян появляются первые христианские общины, укрепляющие религиозное многообразие и наследие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важность торговли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Регионом разводили овец, коз и верблюдов, которые использовались для мяса, молока и перевозки грузов по торговым путям.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и транспорт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 стала мостом торговли между Египтом и Месопотамией, обменивалась зерном, ремесленными изделиями и экзотическими товарами.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торговля и связи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вырастили пшеницу, ячмень, виноград и оливки, что позволяло обеспечивать пищу и сырьё для ремёсел, создавая стабильный доход.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как основа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укрепления Древней Палестины
</a:t>
            </a:r>
            <a:endParaRPr lang="en-US" sz="2909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старейших защитных сооружений мира, датируемый VIII тысячелетием до н.э., с массивными каменными укреплениями для защиты жителей от врагов.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Иерихона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военно-административные центры с мощными стенами и башнями, отражающие смешение ближневосточных архитектурных традиций.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Мегиддо и Газы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религиозное здание Иерусалима, символ духовной и политической власти, отличающееся величественной архитектурой и священными реликвиями.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Соломона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 культурное разнообразие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говорили на хананейском, древнееврейском и арамейском, позже появились греческий и латинский языки в период эллинизма и римского владычества.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региона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региона включала песни, танцы и торжества, отражавшие религиозные верования и социальные традиции.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праздники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керамики, текстиля и украшений отличалось смешением стилей, что свидетельствовало о культурном обмене между народами.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искусство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разнообразные письменные традиции, включая клинопись и алфавитные системы, что способствовало сохранению законов и историй.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письменность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и исторические изменения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 века до н.э. Палестина переходила под контроль Египта, Ассирии и Вавилона, меняя административные и культурные нормы под влиянием завоевателей.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Эллинизация после Александра Македонского и римское владычество внесли новые архитектурные стили и городское планирование, расширив историческое наследие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открытия в Палестине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Древнейшее городище с обширными укреплениями, дающее представление о первых городских цивилизациях на Ближнем Востоке.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Руины древнего Иерихона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выявили остатки мощных стен и башен, отражающих стратегическую важность города в древности.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Укрепления Газы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древних рукописей, раскрывающее религиозные и философские взгляды жителей региона в эпоху Второго храма.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Свитки Мёртвого моря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Обнаруженные предметы быта иллюстрируют повседневную жизнь, ремёсла и технологический уровень древних сообществ.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Посуды и инструменты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культурное наследие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Палестина стала колыбелью трёх мировых религий, оказавших глубокое влияние на духовную культуру человечества.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сохранил в архитектуре, праздниках и традициях многие древние обряды, влияя на культуру соседних народов и современный мир.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научные исследования региона помогают понять исторические процессы и современное культурное взаимодействие в регионе.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Древней Палестины в мировую историю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сыграл ключевую роль в формировании цивилизаций, религий и культур, оставаясь важным объектом изучения и символом исторического наследия человечества.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2026-05-10T10:53:44Z</dcterms:created>
  <dcterms:modified xsi:type="dcterms:W3CDTF">2026-05-10T10:53:44Z</dcterms:modified>
</cp:coreProperties>
</file>