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46125" y="2777731"/>
            <a:ext cx="9238500" cy="24178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2775" y="445025"/>
            <a:ext cx="69171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темы: размножение, развитие и сезонные явления у птиц
</a:t>
            </a:r>
            <a:endParaRPr lang="en-US" sz="2016" dirty="0"/>
          </a:p>
        </p:txBody>
      </p:sp>
      <p:sp>
        <p:nvSpPr>
          <p:cNvPr id="6" name="Text 1"/>
          <p:cNvSpPr txBox="1"/>
          <p:nvPr/>
        </p:nvSpPr>
        <p:spPr>
          <a:xfrm>
            <a:off x="372775" y="244370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72775" y="1269725"/>
            <a:ext cx="4538100" cy="10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птиц: размножение, развитие, миграции и сезонные адаптации.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класса птиц
</a:t>
            </a:r>
            <a:endParaRPr lang="en-US" sz="2024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— теплокровные позвоночные с перьям, легкими костями и разнообразием видов. Они активны и широко распространены по планете.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обычно откладывают яйца в определённый сезон года, используя специально построенные гнёзда для защиты эмбрионов. Яйца снабжены твёрдой скорлупой, обеспечивающей безопасность будущего потомства.
</a:t>
            </a:r>
            <a:endParaRPr lang="en-US" sz="1076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Сезонная кладка яиц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встречаются разные брачные стратегии: от моногамии до полигамии. В процессе ухаживания многие используют пение и танцы для привлечения партнёров, что зависит от вида и среды обитания.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Вариативность брачных ритуалов
</a:t>
            </a:r>
            <a:endParaRPr lang="en-US" sz="1213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зависимости от вида, забота о яйцах и птенцах может осуществляться одним или обоими родителями. Уход включает насиживание, кормление и защиту молодняка.
</a:t>
            </a:r>
            <a:endParaRPr lang="en-US" sz="1167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потомстве
</a:t>
            </a:r>
            <a:endParaRPr lang="en-US" sz="160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размножения птиц
</a:t>
            </a:r>
            <a:endParaRPr lang="en-US" sz="217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виды птиц обычно откладывают больше яиц для повышения шансов на выживание потомства.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количества яиц у распространённых видов
</a:t>
            </a:r>
            <a:endParaRPr lang="en-US" sz="2463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кладки зависит от биологических особенностей и окружающей среды — приспособления для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Орнитологические исследования, 2023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84484"/>
            <a:ext cx="2745600" cy="210478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84484"/>
            <a:ext cx="2745600" cy="210478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75309"/>
            <a:ext cx="2745600" cy="21047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Воробьи строят открытые чаши из травы и перьев на ветвях кустарников, обеспечивая доступ к воздуху и наблюдение за опасностями.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чашеобразные гнёзда
</a:t>
            </a:r>
            <a:endParaRPr lang="en-US" sz="1316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Ремезы создают висячие гнезда из тонких веток и травы, подвешивая их на деревьях, что помогает скрывать потомство от хищников.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Закрытые висячие гнёзда
</a:t>
            </a:r>
            <a:endParaRPr lang="en-US" sz="1600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Береговушки селятся в норах на берегах, используя землю как защиту, а чайки откладывают яйца прямо на земле на отдалённых участках.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Норные и наземные гнёзда
</a:t>
            </a:r>
            <a:endParaRPr lang="en-US" sz="1556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материалов гнезд
</a:t>
            </a:r>
            <a:endParaRPr lang="en-US" sz="229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643179"/>
            <a:ext cx="4646100" cy="2384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стратегий гнездования у птиц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 Орнитология, 2023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гнездовой стратегии связаны с типом гнезда, высотой расположения и использованием материалов у разных видов.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гнездования адаптированы под среду и служат защитой от хищников и непогоды.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2775" y="445025"/>
            <a:ext cx="69171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Брачное поведение и ухаживания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привлекают партнёров брачными танцами и пением, демонстрируя физическую форму и привлекательность.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Яркое оперение играет важную роль: например, у павлинов самцы раскрывают красочный хвост для привлечения внимания самок.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используют территориальные поединки и сигналы для защиты своих партнеров и места для гнездования.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воронов наблюдается игривое поведение, способствующее укреплению парных связей и социальному общению.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44502" y="1106850"/>
            <a:ext cx="3257096" cy="360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44450" y="2290238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инкубации варьируется в зависимости от размера птицы, от 10 до 80 дней, средний срок — 12-30 дней.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346850" y="2290175"/>
            <a:ext cx="2219400" cy="18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Температуру и прикрытие яиц обеспечивают один или оба родителя, поддерживая оптимальные условия для развития эмбриона.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Инкубация: отложение и развитие яиц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Длительность инкубации увеличивается с размером птицы, обеспечивая полное развитие сильного птенца.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Сроки инкубации у разных птиц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птицы требуют больше времени для эмбрионального роста, что влияет на продолжительность насиживания.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наблюдений,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Самцы часто ярче и крупнее самок, проявляя более пышное оперение для привлечения партнерш.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павлинов мужские особи выделяются длинным и красочным хвостом, который используется в брачных ритуалах.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уточек яркое оперение у самцов выражено только в период размножения, потом он становится менее заметным.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диморфизм у птиц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птицы, такие как воробьи и голуби, вылупляются слепыми и без оперения. Они полностью зависят от родителей, которые кормят и согревают их в первые недели жизни.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Гнездовые птицы и их уязвимые птенцы
</a:t>
            </a:r>
            <a:endParaRPr lang="en-US" sz="1586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виды и их самостоятельные птенцы
</a:t>
            </a:r>
            <a:endParaRPr lang="en-US" sz="1297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Утки и куропатки — пример выводковых птиц. Их птенцы покрыты пухом и способны самостоятельно передвигаться почти сразу после вылупления, что повышает их шансы на выживание.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птенцов: гнездовые и выводковые виды
</a:t>
            </a:r>
            <a:endParaRPr lang="en-US" sz="17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Выводковые птенцы набирают массу значительно быстрее за первые 10 дней по сравнению с гнездовыми, адаптируясь к самостоятельной жизни.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массы тела у птенцов по дням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прирост массы у выводковых птенцов обеспечивает раннюю мобильность и повышает шансы выживания в дикой природе.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орнитологических исследований, 2023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47851" y="108888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возвращаются из тёплых краёв, используя расположение солнца и магнитное поле Земли для навигации на тысячи километров.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34775" y="2361774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Прилёт совпадает с апрельским потеплением и появлением насекомых — главного корма для многих видов во время размножения.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34776" y="3637633"/>
            <a:ext cx="4645200" cy="91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скворцы проходят около 2000 км, а ласточки преодолевают пути длиной до 10 000 км, следуя внутренним биологическим ритмам.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45025"/>
            <a:ext cx="69426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явления: весенняя миграция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птицы активно питаются, накапливая жировые запасы, необходимые для длительного перелёта в поисках тёплых мест обитания. Эта подготовка критична для успешной миграции.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запасов перед миграцией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стай и начало отлёта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собираются в большие стаи, что повышает безопасность и эффективность полёта. Перелёт начинается с первых холодных дней, направляясь на юг.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отклёт и подготовка к нему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птицы: основные этапы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жизненного цикла птиц согласно орнитологическим исследованиям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41949" y="11218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колебания определяют начало размножения: в тёплые годы сроки смещаются раньше, повышая шансы на успех.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климата на жизненные циклы птиц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041949" y="2045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влияет на доступность корма и условия гнездования, что отражается на количестве выведенных птенцов.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41949" y="2969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суровые периоды чаще снижается выживаемость молодняка, уменьшается количество кладок птиц.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41949" y="3892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климатические изменения приводят к сдвигам миграционных маршрутов и изменению численности популяций в регионах.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141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477275"/>
            <a:ext cx="3964200" cy="7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фотопериода в регуляции поведения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10625" y="1622571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светового дня стимулирует гормональные изменения, запускающие репродуктивные процессы у птиц весной.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10625" y="3195496"/>
            <a:ext cx="3509400" cy="135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длины дня также способствует формированию стай перед миграцией и своевременному началу перелётов.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заботы о потомстве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476241" y="1157959"/>
            <a:ext cx="41622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согревание и кормление птенцов обеспечивают их рост и развитие в первые критичные дни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570600" y="2265825"/>
            <a:ext cx="41088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самостоятельности и защита от хищников повышают шансы на выживание молодняка в сложной окружающей среде.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718800" y="3373700"/>
            <a:ext cx="39621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участие одного или обоих родителей способствует стабильности и успешности воспроизводства вида.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75" y="980665"/>
            <a:ext cx="4137300" cy="20807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3050" y="981182"/>
            <a:ext cx="4142400" cy="208333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15175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откладывает яйца в гнёзда других птиц, перекладывая уход за потомством на приёмных родителей. Это позволяет ей экономить ресурсы на воспитание птенцов.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15175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Кукушка и гнездовой паразитизм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703050" y="3301450"/>
            <a:ext cx="4142400" cy="29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Зимородок и необычные гнёзда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3050" y="3695827"/>
            <a:ext cx="41424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Зимородок сооружает гнёзда в норах на берегах рек и озёр, что дает защиту от хищников и облегчает доступ к пище — рыбе и водным насекомым.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адаптации у отдельных видов
</a:t>
            </a:r>
            <a:endParaRPr lang="en-US" sz="21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8250" y="2489382"/>
            <a:ext cx="6935700" cy="16932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6525" y="1263448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и важность жизненных циклов птиц
</a:t>
            </a:r>
            <a:endParaRPr lang="en-US" sz="2035" dirty="0"/>
          </a:p>
        </p:txBody>
      </p:sp>
      <p:sp>
        <p:nvSpPr>
          <p:cNvPr id="6" name="Text 1"/>
          <p:cNvSpPr txBox="1"/>
          <p:nvPr/>
        </p:nvSpPr>
        <p:spPr>
          <a:xfrm>
            <a:off x="1446525" y="1866825"/>
            <a:ext cx="6259200" cy="5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Жизненные циклы птиц отражают сложные адаптации, обеспечивающие выживание и распространение. Понимание этих процессов помогает охранять и поддерживать разнообразие видов.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2026-05-08T01:52:21Z</dcterms:created>
  <dcterms:modified xsi:type="dcterms:W3CDTF">2026-05-08T01:52:21Z</dcterms:modified>
</cp:coreProperties>
</file>