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Соцветия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— группы цветков, важные для растений и человека, их виды и функции.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соцветий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позволяют компактно размещать цветки, улучшая опыление и привлекая насекомых. Они важны в сельском хозяйстве, лесоводстве и медицине для улучшения растений и их применения.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соцветие?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цветков одного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— это скопление цветков на общей оси, образующая единую структуру. Это характерно для большинства покрытосеменных растений и облегчает размножение.
</a:t>
            </a:r>
            <a:endParaRPr lang="en-US" sz="124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соцветий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множества цветков на одном цветоносе увеличивает шансы на опыление и последующее образование семян, повышая жизнеспособность растения.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биологии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обеспечивают оптимальное размещение цветков для привлечения опылителей, что улучшает адаптацию и выживаемость вида.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соцветий: простые и сложные
</a:t>
            </a:r>
            <a:endParaRPr lang="en-US" sz="27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соцветия имеют один уровень ветвления, цветки располагаются прямо на главной оси, что обеспечивает компактность и упрощённое строение.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 обладают несколькими уровнями ветвления, где простые соцветия формируют группы, расширяя площадь и количество цветков.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соцветий включают кисть, колос и зонтик — типичные для многих дикорастущих растений.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 представлены сложным зонтиком, сложным колосом и сложной кистью, часто встречаются у культурных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83207"/>
            <a:ext cx="4022400" cy="14255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соцветий, их примеры и отличительные особенности для лучшего понимания 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 образуют более разветвлённые и крупные структуры, повышая число цветков и семян.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 сложных соцветий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— простое соцветие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кисти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состоит из главного стебля, на котором находятся цветки на цветоножках разной длины. Раскрытие цветков происходит постепенно — от основания к вершине.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кистью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ландыш, редька и черёмуха. Эти растения иллюстрируют особенности кистевидных соцветий, встречающихся в природе и хозяйстве.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располагаются непосредственно на главной оси без цветоножек, плотно прилегая друг к другу. Это обеспечивает компактность и защиту от внешних факторов.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колоса — пшеница, рогоз и подорожник. Их строение способствует массовому формированию семян, что важно для сельского хозяйства и природных экосистем.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— простое колосовидное соцветие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Щиток и зонтик — разновидности простых соцветий
</a:t>
            </a:r>
            <a:endParaRPr lang="en-US" sz="2554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Щиток характеризуется плоской вершиной соцветия, где боковые цветки растут на удлинённых цветоножках. Пример — боярышник, отличающийся одновременным раскрытием цветков.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Зонтик имеет все цветки, отходящие от одного узла на цветоножках равной длины. Пример — лук и примула, способствующие синхронному цветению и привлечению опылителей.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представляет собой соцветие с цветками, плотно прижатыми к укороченной оси. Пример — клевер, где компактность облегчает опыление.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и корзинка — особенности строения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формируется из цветков на расширенном цветоложе, с краев яркими и крупными цветками. Пример — подсолнечник и ромашка, удобные для сбора нектара насекомыми.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типов соцветий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занимает лидирующую позицию среди диких и культурных растений благодаря своей эффективности и универсальности.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широком распространении корзинки и значимом присутствии кисти и зонтика в растительном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соцветия: определение и примеры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 представляют собой совокупность нескольких простых соцветий, объединённых общей системой осей и образующих более сложную и разветвлённую структуру.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сложные соцветия встречаются у сельскохозяйственных и декоративных растений, обеспечивая обилие цветков и семян на одном экземпляре.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сложный зонтик у моркови и укропа, сложная кисть у сирени и сложный колос у ржи, что повышает степень размножения и урожайность.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зонтик состоит из центральной оси, от которой отходят несколько меньших зонтиков, каждый из которых несёт цветки. Такие конструкции характерны для моркови и укропа.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колосе главная ось удерживает несколько небольших колосков, что способствует компактному расположению большого числа цветков. Примеры — рожь и ячмень.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сложного зонтика и сложного колоса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корзинки у сложноцветных растений
</a:t>
            </a:r>
            <a:endParaRPr lang="en-US" sz="2146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цветков в одной корзинке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включает в себя два типа цветков: яркие язычковые краевые и дисковые трубчатые внутренние. Такая комбинация способствует привлечению опылителей и обеспечивает защиту завязей. Яркие краевые цветки особенно заметны у подсолнуха и астры.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цветков внутри корзинки
</a:t>
            </a:r>
            <a:pPr algn="ctr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дисковые цветки обычно ответственны за образование плодов и семян. Эта структура позволяет растению эффективно использовать ресурсы для размножения и расширения территории обитания. Одним из ярких примеров является одуванчик.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соцветия на растении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экологические факторы влияют на развитие соцветия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большинства цветковых растений происходит благодаря компактному группированию цветов, что значительно повышает эффективность размножения.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расположение цветков активно привлекает опылителей, улучшая опыление и обеспечивая разнообразие генов.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цветковых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во внешнем облике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Укроп и морковь имеют сложный зонтик, сирень — сложную кисть, ромашка — корзинку, пшеница — простой колос. Это помогает узнавать растения по форме соцветий.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соцветия у знакомых растений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соцветия широко используются в кулинарии, декоративном садоводстве и сельском хозяйстве, что делает знание их структуры важным для повседневной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расположение цветков в соцветиях привлекает больше насекомых-опылителей, таких как пчёлы и бабочки, обеспечивая их длительное пребывание на растении.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облегчает передачу пыльцы, повышая эффективность перекрёстного опыления и увеличивая количество образующихся семян на одном растении.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и механизмы опыления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одиночных цветков и соцветий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раскрывает различия в структуре и биологической функции одиночных цветков и соцветий на примерах известных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обеспечивают большее количество семян и массовое плодоношение, что важно для повышения урожайности.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учебная литература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соцветий для человека
</a:t>
            </a:r>
            <a:endParaRPr lang="en-US" sz="2346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типах и строении соцветий активно применяются в селекции новых сортов растений с целью повышения урожайности и устойчивости к вредителям.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растений, таких как подсолнечник с корзинками, играют важную роль в сельском хозяйстве, обеспечивая массовое образование семян для получения ценных культур.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соцветия, например у укропа, используются в кулинарии и медицине, что подчеркивает значение их изучения для различных отраслей человеческой 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Соцветия: ключ к успешному размножению и хозяйственному использованию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обеспечивают эффективное размножение и устойчивость растений, играя важную роль в продовольственной безопасности и сохранении биоразнообразия. Их изучение способствует развитию науки и сельского хозяйства.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2026-05-07T14:14:01Z</dcterms:created>
  <dcterms:modified xsi:type="dcterms:W3CDTF">2026-05-07T14:14:01Z</dcterms:modified>
</cp:coreProperties>
</file>