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маленькие соседи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Познаём живых соседей двора, сада и парка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маленькие соседи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дворе, в саду и в парке есть вода, трава, деревья и укрытия. Здесь маленькие соседи находят пищу, строят дома, растят детёнышей и меняются вместе с сезонами.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маленькие соседи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маленьким соседям относятся насекомые, птицы, земноводные и некоторые зверьки. Они живут рядом с домами, кустами и деревьями и часто остаются незаметными для людей.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насекомые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выбирают места, где можно спрятаться от ветра, дождя и хищников. Им подходят травы, щели, кусты, кроны деревьев и тихие уголки у воды.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укрытий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маленькие жители опыляют цветы, другие поедают вредителей, а третьи помогают природе оставаться чистой и живой. У каждого есть важное дело, даже если оно совсем крошечное.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со своей ролью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жители не живут одинаково круглый год. Весной и летом их больше видно, а осенью и зимой многие прячутся, запасают силы или ищут тёплые места.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 сезону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дружная семья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живут большой и очень дружной семьёй в муравейнике. Там у каждого есть своё дело, а вместе они действуют так слаженно, будто у них общий план на весь день.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муравейнике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муравьи ищут еду, строят ходы и заботятся о личинках. Они умеют быстро передавать сигналы друг другу и не теряются даже в сложных дорожках под землёй.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 споров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не только трудолюбивы, но и полезны природе. Они рыхлят землю, пропускают в неё воздух и помогают почве дышать, словно маленькие подземные садовники.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почвы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шмели: сладкая работа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шмели прилетают к цветам за нектаром и пыльцой. Перелетая с одного цветка на другой, они помогают растениям лучше расти и образовывать плоды.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нектара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часто продолжают летать даже в прохладную погоду. Их пушистое тело сохраняет тепло, поэтому они могут работать там, где другие насекомые уже предпочли бы отдохнуть.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не боятся прохлады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живут большими семьями и очень хорошо устроены. В улье у них много помощников, и каждый знает своё дело, поэтому дом работает как аккуратный маленький город.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семьи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бабочка проходит свой путь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начинается с маленького яичка, которое бабочка оставляет на листе или стебле. Из него появляется гусеница, и сразу становится ясно: впереди длинное путешествие. Она много ест и быстро растёт, готовясь к следующему этапу.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крошечного яйца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гусеница превращается в куколку и замирает, словно решила взять паузу. Внутри происходит настоящее чудо: постепенно формируется взрослая бабочка. Когда она выбирается наружу, на свет выходят лёгкие крылья и тонкий хоботок для нектара.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 и чудо превращения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жуки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маленький жук с яркой окраской, который очень полезен в саду. Он поедает тлю и помогает растениям чувствовать себя лучше без лишних вредителей.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помогают природе убирать остатки растений и животных. Они словно маленькие дворники, которые не любят беспорядок и делают окружающий мир чище.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Чистильщики природы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жуков есть и охотники, и санитары, и защитники сада. Все они разные, но каждый по-своему полезен, поэтому жуки заслуживают внимательного взгляда.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помощники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 есть твёрдые надкрылья, которые закрывают и берегут их тело. Благодаря такой защите им легче прятаться от опасности и переживать повседневные приключения.
</a:t>
            </a:r>
            <a:endParaRPr lang="en-US" sz="13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защита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синицы во дворе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400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любят зёрна, семечки и крошки, поэтому их часто можно увидеть возле домов и кормушек. Они шустрые, шумные и совсем не стесняются соседства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400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рядом с домом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0175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птицы иногда прилетают ближе к жилью человека. Там проще найти еду и укрытие от ветра, особенно если во дворе есть кормушка.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0175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гости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352881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чаще обследуют ветки и кору деревьев в поисках мелких насекомых. Они ловко прыгают по деревьям и внимательно проверяют каждую щёлочку, как настоящие наблюдатели.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52875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ищут насекомых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ночном ёжике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сад засыпает, ёжик выходит на прогулку. Он осторожно шуршит в траве, ищет жуков, улиток и личинок, а иногда не отказывается и от ягод. Ночная работа у него важная и очень неспешная.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вечерний шорох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ёжика на спине много иголок, и это его надёжная защита. Если появится опасность, он умеет свернуться в колючий клубок. Осенью ёж ищет тёплое укрытие и засыпает до весны.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Иголки вместо плаща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жабы у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жабы живут там, где рядом есть вода или сырые места. Их кожа легко высыхает, поэтому пруды, канавы и влажные уголки для них особенно важны.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влага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ловят комаров, мух и других мелких насекомых длинным липким языком. Движение у них быстрое и точное, так что добыча часто даже не успевает удивиться.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охотники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лягушкам и жабам спокойнее и безопаснее. Там они могут прятаться, отдыхать и находить пищу, а ещё их легко заметить по прыжкам и тихому кваканью.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пруда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роста маленького соседа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меняется животное от яйца или икринки до взрослой особи; у бабочки и лягушки есть особые этапы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живут рядом с нами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Ветки, кора и листья дают укрытие птицам, гусеницам и мелким насекомым. На деревьях можно спрятаться, построить гнездо или найти вкусную добычу.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и деревья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щели в заборах, под камнями и у корней растений становятся домом для многих маленьких жителей. Такие места защищают их от дождя и холода.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Щели и укрытия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прудом, канавой или сырым уголком двора любят жить лягушки и другие влаголюбивые животные. Если вокруг много растений, соседей становится больше.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места у воды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цветах, в густой траве и среди низких растений насекомым легче находить пищу и прятаться от ветра. Здесь особенно удобно бабочкам, пчёлам и жукам.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Клумбы и трава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полезны природе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переносят пыльцу с цветка на цветок. Благодаря этому растения лучше цветут, завязывают плоды и дают больше семян.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цветам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разные маленькие соседи, природа остаётся разнообразной и шумной. Исчезни они — и двор сразу станет беднее, тише и скучнее.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живой двор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некоторые жуки двигают землю, прокладывают ходы и перемешивают почву. Она становится мягче, в неё легче проходит вода и воздух.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Разрыхляют землю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ёжики и жужелицы поедают многих насекомых, которые могут вредить растениям. Так в саду и дворе становится меньше незваных гостей.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Снижают число вредителей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ними безопасно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наблюдать за маленькими соседями глазами и слушать, как они живут. Так можно заметить их путь, повадки и любимые места, не тревожа животных.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внимательно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Муравейники, кусты, трава и прибрежные заросли — это жильё для многих существ. Если их не ломать, у маленьких соседей останется безопасное место.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их дом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на улице руки лучше тщательно вымыть. В природе много интересного, но безопасность всегда важнее, особенно когда рядом земля, вода и растения.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после прогулки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ловить лягушек, хватать бабочек или трогать гнёзда. Животным нужна тишина и спокойствие, а людям — осторожность и уважение к природе.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руками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даже одну из этих помех, маленьким соседям уже легче найти еду, укрытие и спокойное место для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экологического наблюдения за двором и садом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помехи особенно заметны: мусор, шум, вырубка кустов и грязная вода.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можем помочь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 деревья дают пищу и укрытие многим насекомым и птицам. Чем больше зелени во дворе, тем больше там живых соседей.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растения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лучше спокойно: не кричать, не размахивать руками и не разрушать укрытия. Тогда маленькие соседи будут чувствовать себя рядом с нами увереннее.
</a:t>
            </a:r>
            <a:endParaRPr lang="en-US" sz="988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пугать животных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кормушка с подходящим кормом и чистая вода могут очень помочь воробьям и синицам. Главное — следить, чтобы еда была свежей.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Подкармливать птиц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Бумажки, пластик и грязь мешают животным находить чистую воду и безопасное место. Аккуратный двор помогает природе оставаться здоровой и красивой.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соседях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шмеля тело покрыто густыми волосками. Они помогают ему сохранять тепло, поэтому он может летать и работать даже в прохладную погоду.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Шмель как пушистый труженик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и синицы давно живут рядом с человеком. В городе им помогают кормушки, деревья, кусты и щели, где можно укрыться от ветра.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 рядом с людьми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находят дорогу и узнают своих сородичей по запаху. Это помогает им не теряться и дружно работать, словно у них есть невидимая дорожная карта.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и запахи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бабочки усики помогают ей ориентироваться и находить нужные запахи. Благодаря им она лучше понимает, где есть цветы и безопасное место.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чувствует усиками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соседи в разные времена года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46300" y="724200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появляются бабочки, жуки и лягушки. Они становятся заметнее, потому что после зимы ищут пищу, тепло и подходящие места для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946300" y="503650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46300" y="4194325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многие насекомые прячутся, а часть животных становится менее заметной. Птицы часто держатся ближе к людям, где легче найти корм и защиту.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46300" y="3973775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946300" y="3037617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ёжики ищут корм и тёплые укрытия, чтобы спокойно пережить холод. Птицы тоже готовятся к переменам и чаще бывают рядом с домами.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946300" y="2817067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946300" y="1880908"/>
            <a:ext cx="4770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больше всего пчёл, муравьёв и птиц. Растений много, птенцы растут, а насекомые активно летают и собирают еду почти весь день.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946300" y="1660358"/>
            <a:ext cx="4770900" cy="2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важно замечать каждый день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052650" y="167063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замечает муравья на тропинке или бабочку на цветке, он учится смотреть на мир не мимоходом, а внимательно, спокойно и с интересом.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052650" y="124500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быть внимательными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2052650" y="2810960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двор может превратиться в маленькую исследовательскую площадку. Каждый день там можно увидеть что-то новое: следы, гнездо, жука или воробья.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2052650" y="2385326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становится интереснее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2052650" y="3951285"/>
            <a:ext cx="64683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почувствовать, что рядом живут настоящие соседи, а не просто «насекомые и птицы». Так легче беречь природу и относиться к ней добрее.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2052650" y="3525651"/>
            <a:ext cx="64683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ценность природы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соседи делают мир живым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присмотреться к двору, саду или парку — и рядом окажутся удивительные соседи. Они трудятся, прячутся, растут и делают природу вокруг нас ярче и добрее.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2026-05-25T19:58:57Z</dcterms:created>
  <dcterms:modified xsi:type="dcterms:W3CDTF">2026-05-25T19:58:57Z</dcterms:modified>
</cp:coreProperties>
</file>