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9084" y="274425"/>
            <a:ext cx="3734531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Вид, его критерии и структура
</a:t>
            </a:r>
            <a:endParaRPr lang="en-US" sz="4189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вид и понять, чем он отличается от других?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6959" y="1342200"/>
            <a:ext cx="3544282" cy="319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 — ключевое понятие биологии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вид помогает биологам описывать живой мир, сравнивать организмы и понимать, как сохраняется разнообразие природы. Без этого понятия невозможно разобраться ни в классификации, ни в эволюции, ни в охране редких животных и растений.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вид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919458" y="1528437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группа особей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объединяет особей, которые сходны по строению, особенностям жизнедеятельности и наследственным признакам. Эти организмы имеют общие черты, позволяющие рассматривать их как одну природную группу.
</a:t>
            </a:r>
            <a:endParaRPr lang="en-US" sz="788" dirty="0"/>
          </a:p>
        </p:txBody>
      </p:sp>
      <p:sp>
        <p:nvSpPr>
          <p:cNvPr id="12" name="Text 3"/>
          <p:cNvSpPr txBox="1"/>
          <p:nvPr/>
        </p:nvSpPr>
        <p:spPr>
          <a:xfrm>
            <a:off x="2919458" y="2138944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скрещивание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Особи одного вида могут скрещиваться между собой без препятствий и при этом дают плодовитое потомство. Именно способность сохранять потомство делает вид устойчивой биологической единицей.
</a:t>
            </a:r>
            <a:endParaRPr lang="en-US" sz="788" dirty="0"/>
          </a:p>
        </p:txBody>
      </p:sp>
      <p:sp>
        <p:nvSpPr>
          <p:cNvPr id="13" name="Text 4"/>
          <p:cNvSpPr txBox="1"/>
          <p:nvPr/>
        </p:nvSpPr>
        <p:spPr>
          <a:xfrm>
            <a:off x="2919458" y="2749449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генофонд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вида характерен общий генофонд — совокупность всех генов, которые встречаются у его особей. Он определяет наследственные особенности и разнообразие внутри вида.
</a:t>
            </a:r>
            <a:endParaRPr lang="en-US" sz="788" dirty="0"/>
          </a:p>
        </p:txBody>
      </p:sp>
      <p:sp>
        <p:nvSpPr>
          <p:cNvPr id="14" name="Text 5"/>
          <p:cNvSpPr txBox="1"/>
          <p:nvPr/>
        </p:nvSpPr>
        <p:spPr>
          <a:xfrm>
            <a:off x="2919458" y="3375230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 ареал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занимает определённую территорию распространения, или ареал. Он может быть очень широким либо ограниченным небольшим участком, где условия особенно подходят организму.
</a:t>
            </a:r>
            <a:endParaRPr lang="en-US" sz="788" dirty="0"/>
          </a:p>
        </p:txBody>
      </p:sp>
      <p:sp>
        <p:nvSpPr>
          <p:cNvPr id="15" name="Text 6"/>
          <p:cNvSpPr txBox="1"/>
          <p:nvPr/>
        </p:nvSpPr>
        <p:spPr>
          <a:xfrm>
            <a:off x="2919458" y="4001005"/>
            <a:ext cx="3352200" cy="4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от других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относительно обособлен от других видов: между ними обычно не происходит свободного обмена генами. Поэтому вид рассматривают как основную единицу живой природы и эволюции.
</a:t>
            </a:r>
            <a:endParaRPr lang="en-US" sz="7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вида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критерий основан на сравнении внешнего и внутреннего строения: формы тела, окраски, размеров, а также строения органов и частей тела. Он особенно удобен при первичном определении организма.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близких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зайца-беляка и зайца-русака заметны различия в окраске шерсти, длине ушей и сезонных изменениях покрова. Такие признаки помогают различать близкие виды, которые внешне кажутся похожими.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возможны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только внешний вид не всегда даёт точный ответ. У одного и того же вида могут быть различия между самцами и самками, молодыми и взрослыми особями, а также сезонные изменения.
</a:t>
            </a:r>
            <a:endParaRPr lang="en-US" sz="1067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критерий важен, но не является окончательным. Чтобы не ошибиться, его обязательно сопоставляют с другими признаками вида — иначе можно принять за разные виды обычные формы одного организма.
</a:t>
            </a:r>
            <a:endParaRPr lang="en-US" sz="10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и биохимический критерии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81587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критерий показывает особенности жизнедеятельности: размножение, дыхание, питание, обмен веществ и жизненный цикл. Даже у похожих организмов эти процессы могут протекать по-разному.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4091233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определения вида важно, как организм размножается и развивается. Если различаются сроки, способы или успешность размножения, это может указывать на принадлежность к разным видам.
</a:t>
            </a:r>
            <a:endParaRPr lang="en-US" sz="1323" dirty="0"/>
          </a:p>
        </p:txBody>
      </p:sp>
      <p:sp>
        <p:nvSpPr>
          <p:cNvPr id="12" name="Text 4"/>
          <p:cNvSpPr txBox="1"/>
          <p:nvPr/>
        </p:nvSpPr>
        <p:spPr>
          <a:xfrm>
            <a:off x="581540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Биохимический критерий связан с белками, ферментами и другими веществами клетки. Сравнение молекул помогает увидеть различия там, где внешние признаки почти не отличаются.
</a:t>
            </a:r>
            <a:endParaRPr lang="en-US" sz="1414" dirty="0"/>
          </a:p>
        </p:txBody>
      </p:sp>
      <p:sp>
        <p:nvSpPr>
          <p:cNvPr id="13" name="Text 5"/>
          <p:cNvSpPr txBox="1"/>
          <p:nvPr/>
        </p:nvSpPr>
        <p:spPr>
          <a:xfrm>
            <a:off x="4091234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близких видов строение может быть очень похожим, но набор молекул и особенности обмена веществ различаются. Поэтому физиологические и биохимические признаки уточняют вывод о виде.
</a:t>
            </a:r>
            <a:endParaRPr lang="en-US" sz="132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 вида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74750" y="1728775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критерий связан с генами и хромосомами организма. У особей одного вида обычно сходный набор наследственной информации, что поддерживает их общие признаки.
</a:t>
            </a:r>
            <a:endParaRPr lang="en-US" sz="1175" dirty="0"/>
          </a:p>
        </p:txBody>
      </p:sp>
      <p:sp>
        <p:nvSpPr>
          <p:cNvPr id="11" name="Text 3"/>
          <p:cNvSpPr txBox="1"/>
          <p:nvPr/>
        </p:nvSpPr>
        <p:spPr>
          <a:xfrm>
            <a:off x="1374750" y="2434650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хромосом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видов характерно одинаковое число хромосом у особей внутри вида. Сильные различия в наследственном наборе часто мешают получению полноценного потомства.
</a:t>
            </a:r>
            <a:endParaRPr lang="en-US" sz="1175" dirty="0"/>
          </a:p>
        </p:txBody>
      </p:sp>
      <p:sp>
        <p:nvSpPr>
          <p:cNvPr id="12" name="Text 4"/>
          <p:cNvSpPr txBox="1"/>
          <p:nvPr/>
        </p:nvSpPr>
        <p:spPr>
          <a:xfrm>
            <a:off x="1374750" y="31405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Потомство и совместимость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между организмами возникают серьёзные генетические различия, они могут не образовывать плодовитое потомство. Это важный признак того, что речь идёт о разных видах.
</a:t>
            </a:r>
            <a:endParaRPr lang="en-US" sz="1175" dirty="0"/>
          </a:p>
        </p:txBody>
      </p:sp>
      <p:sp>
        <p:nvSpPr>
          <p:cNvPr id="13" name="Text 5"/>
          <p:cNvSpPr txBox="1"/>
          <p:nvPr/>
        </p:nvSpPr>
        <p:spPr>
          <a:xfrm>
            <a:off x="1384050" y="38464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исследований
</a:t>
            </a:r>
            <a:pPr algn="ctr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 помогают уточнять систематическое положение организмов и выявлять скрытое сходство между видами. Такие данные особенно полезны, когда внешние признаки вводят в заблуждение.
</a:t>
            </a:r>
            <a:endParaRPr lang="en-US" sz="109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критерий вида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вид рассматривают по месту обитания: лес, луг, вода, почва или другая среда. Для каждого вида важен свой набор условий, без которых он не может существовать.
</a:t>
            </a:r>
            <a:endParaRPr lang="en-US" sz="1056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учитывают питание, время активности, способы размножения и роль в цепях питания. Даже близкие виды могут вести себя по-разному и занимать разные экологические ниши.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видно, что для вида важны не только признаки строения, но и образ жизни. Экологический критерий помогает понять, как организм существует в природе.
</a:t>
            </a:r>
            <a:endParaRPr lang="en-US" sz="107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биологии; качественная оценка надёжности критериев, 9 класс
</a:t>
            </a:r>
            <a:endParaRPr lang="en-US" sz="601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критерии вида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критерии дополняют друг друга: одни удобны для наблюдения, другие требуют специальных методов. Поэтому определение вида всегда опирается на совокупность признаков.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надёжным считают генетический критерий, но окончательный вывод дают только в сочетании нескольких признаков.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26292"/>
            <a:ext cx="353400" cy="31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критерий и ареал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вида
</a:t>
            </a:r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Географический критерий показывает, где именно распространён вид. Эта территория называется ареалом и может охватывать целые материки или, наоборот, очень маленький участок.
</a:t>
            </a:r>
            <a:endParaRPr lang="en-US" sz="1232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и узкий ареал
</a:t>
            </a:r>
            <a:pPr algn="l" indent="0" marL="0">
              <a:lnSpc>
                <a:spcPct val="115000"/>
              </a:lnSpc>
              <a:buNone/>
            </a:pPr>
            <a:r>
              <a:rPr lang="en-US" sz="1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обычных птиц и млекопитающих ареал широкий, а у эндемиков — крайне ограниченный. Узкий ареал часто делает вид особенно уязвимым к изменениям среды.
</a:t>
            </a:r>
            <a:endParaRPr lang="en-US" sz="1222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распространения зависят от климата, рельефа, наличия пищи, конкуренции с другими организмами и истории расселения. Поэтому ареал не бывает случайным.
</a:t>
            </a:r>
            <a:endParaRPr lang="en-US" sz="1226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определения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ареала с другими признаками помогает точнее определить вид. Если особи обитают в разных частях территории и устойчиво отличаются, это важный диагностический сигнал.
</a:t>
            </a:r>
            <a:endParaRPr lang="en-US" sz="114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определения вида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последовательно сопоставляют признаки организма при определении вида.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одного признака недостаточно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64175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сходство обманчиво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могут быть похожи внешне, но принадлежать разным видам. Так бывает у близких животных и растений, где важны не только форма и окраска, но и наследственные особенности.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744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вид — разные особи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одного вида особи нередко заметно различаются. Пол, возраст и сезон меняют размер, окраску, поведение и даже внешний облик, поэтому один признак не даёт надёжного вывода.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30693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различия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организма могут почти не отличаться снаружи, но иметь разные особенности размножения, обмена веществ или набор хромосом. Именно такие различия помогают отличить родственные виды.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1395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комплекс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биологи сравнивают сразу несколько критериев. Совпадение нескольких признаков даёт более точное определение вида, чем любой из них по отдельности.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вида в сравнении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критерий раскрывает вид с разных сторон, но только их сочетание даёт надёжный результат.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Надёжнее всего определять вид по нескольким критериям сразу, а не по одному внешнему признаку.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«Вид и критерии вида».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как часть вида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группа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 — это часть вида, особи которой живут на одной территории и чаще скрещиваются между собой. Между такими группами связь слабее, чем внутри них.
</a:t>
            </a:r>
            <a:endParaRPr lang="en-US" sz="979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одного вида могут отличаться численностью, возрастным составом, плотностью и приспособленностью к местным условиям. Эти различия делают вид неоднородным внутри.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генами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между популяциями сохраняется переселение особей и скрещивание, они остаются частями одного вида. Обмен наследственной информацией поддерживает общий генофонд.
</a:t>
            </a:r>
            <a:endParaRPr lang="en-US" sz="979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популяции вид как будто «распадается» на отдельные группы, но именно они образуют его внутреннюю структуру. По ним удобно изучать изменения вида во времени.
</a:t>
            </a:r>
            <a:endParaRPr lang="en-US" sz="97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вида на примере популяций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1100" y="168070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одну и ту же группу животных разделяют река, горы или большое расстояние, образуются разные популяции. Каждая из них живёт на своём участке ареала.
</a:t>
            </a:r>
            <a:endParaRPr lang="en-US" sz="1263" dirty="0"/>
          </a:p>
        </p:txBody>
      </p:sp>
      <p:sp>
        <p:nvSpPr>
          <p:cNvPr id="11" name="Text 3"/>
          <p:cNvSpPr txBox="1"/>
          <p:nvPr/>
        </p:nvSpPr>
        <p:spPr>
          <a:xfrm>
            <a:off x="531100" y="2653618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внутри вида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могут различаться численностью, частотой наследственных признаков и условиями жизни. Эти различия заметны, но ещё не означают появление нового вида.
</a:t>
            </a:r>
            <a:endParaRPr lang="en-US" sz="1263" dirty="0"/>
          </a:p>
        </p:txBody>
      </p:sp>
      <p:sp>
        <p:nvSpPr>
          <p:cNvPr id="12" name="Text 4"/>
          <p:cNvSpPr txBox="1"/>
          <p:nvPr/>
        </p:nvSpPr>
        <p:spPr>
          <a:xfrm>
            <a:off x="531100" y="362655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особи из разных популяций способны обмениваться генами, все эти группы остаются частью одного вида. Схема хорошо показывает связь единства и разнообразия внутри вида.
</a:t>
            </a:r>
            <a:endParaRPr lang="en-US" sz="121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550" y="1420539"/>
            <a:ext cx="541538" cy="6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126" y="2749529"/>
            <a:ext cx="6144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126" y="4055814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и наследственная изменчивость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15732" y="1347111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набор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включает все гены, которые есть у популяций одного вида. Он сохраняет наследственную информацию и делает вид целостной природной системой.
</a:t>
            </a:r>
            <a:endParaRPr lang="en-US" sz="913" dirty="0"/>
          </a:p>
        </p:txBody>
      </p:sp>
      <p:sp>
        <p:nvSpPr>
          <p:cNvPr id="11" name="Text 3"/>
          <p:cNvSpPr txBox="1"/>
          <p:nvPr/>
        </p:nvSpPr>
        <p:spPr>
          <a:xfrm>
            <a:off x="2215732" y="2680694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вида встречаются разные варианты окраски, размеров и выносливости. Такая наследственная изменчивость помогает особям лучше приспосабливаться к изменяющимся условиям среды.
</a:t>
            </a:r>
            <a:endParaRPr lang="en-US" sz="838" dirty="0"/>
          </a:p>
        </p:txBody>
      </p:sp>
      <p:sp>
        <p:nvSpPr>
          <p:cNvPr id="12" name="Text 4"/>
          <p:cNvSpPr txBox="1"/>
          <p:nvPr/>
        </p:nvSpPr>
        <p:spPr>
          <a:xfrm>
            <a:off x="2215732" y="3973379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прочности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меняется климат, появляются болезни или уменьшается пища, часть особей может оказаться более устойчивой. Благодаря этому вид получает больше шансов сохраниться.
</a:t>
            </a:r>
            <a:endParaRPr lang="en-US" sz="85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теме. Значения условные, для наглядного сравнения факторов.
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структуру вида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структуру вида воздействуют сразу несколько процессов, поэтому изменения идут постепенно и затрагивают не только численность, но и наследственные особенности популяций.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оказывают изоляция и расселение: они уменьшают обмен генами и усиливают различия между популяциями.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и изоляция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81587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начинается тогда, когда часть особей оказывается отделена от остальных. Без свободного обмена генами группы постепенно накапливают различия и идут разными путями развития.
</a:t>
            </a:r>
            <a:endParaRPr lang="en-US" sz="1337" dirty="0"/>
          </a:p>
        </p:txBody>
      </p:sp>
      <p:sp>
        <p:nvSpPr>
          <p:cNvPr id="11" name="Text 3"/>
          <p:cNvSpPr txBox="1"/>
          <p:nvPr/>
        </p:nvSpPr>
        <p:spPr>
          <a:xfrm>
            <a:off x="4091233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изоляции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может быть географическим, если популяции разъединяют реки, горы или расстояния. Бывает экологическая изоляция, когда особи живут в разных условиях, и поведенческая, связанная с особенностями поведения.
</a:t>
            </a:r>
            <a:endParaRPr lang="en-US" sz="1323" dirty="0"/>
          </a:p>
        </p:txBody>
      </p:sp>
      <p:sp>
        <p:nvSpPr>
          <p:cNvPr id="12" name="Text 4"/>
          <p:cNvSpPr txBox="1"/>
          <p:nvPr/>
        </p:nvSpPr>
        <p:spPr>
          <a:xfrm>
            <a:off x="581540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отличий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изолированных группах со временем меняются признаки строения, способы питания, сроки размножения и поведение. Чем дольше действует изоляция, тем заметнее становятся различия.
</a:t>
            </a:r>
            <a:endParaRPr lang="en-US" sz="1348" dirty="0"/>
          </a:p>
        </p:txBody>
      </p:sp>
      <p:sp>
        <p:nvSpPr>
          <p:cNvPr id="13" name="Text 5"/>
          <p:cNvSpPr txBox="1"/>
          <p:nvPr/>
        </p:nvSpPr>
        <p:spPr>
          <a:xfrm>
            <a:off x="4091234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различия становятся устойчивыми и особи уже не могут свободно скрещиваться, популяции превращаются в самостоятельные виды. Так возникает многообразие живой природы.
</a:t>
            </a:r>
            <a:endParaRPr lang="en-US" sz="139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753745"/>
            <a:ext cx="3432300" cy="5855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«Критерии вида».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видовых признаков у животных и растений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для определения вида нужно смотреть не на один признак, а на их сочетание.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вид узнают по совокупности морфологических, экологических и географических признаков.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вида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64175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критериев вида помогает не путать близкие организмы и правильно описывать живую природу. Это важно для всех разделов биологии и школьного изучения организмов.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744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и популяций показывает, как меняются признаки живых существ со временем. Так становится понятнее, как возникают новые виды и почему жизнь разнообразна.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30693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 исчезающие виды заносят в Красную книгу, чтобы привлечь внимание к их защите. Сохранять нужно не только самих животных и растения, но и их места обитания.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13952" y="1440000"/>
            <a:ext cx="1581000" cy="300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популяций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исчезают отдельные популяции, вид становится уязвимее. Поэтому охрана природы связана с защитой ареала, условий жизни и путей расселения.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 — ключ к пониманию живой природы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объединяет особей, похожих по признакам и способных давать плодовитое потомство. Его изучают по комплексу критериев, а внутреннее строение вида помогает понять эволюцию и разнообразие жизни.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2026-06-01T12:00:26Z</dcterms:created>
  <dcterms:modified xsi:type="dcterms:W3CDTF">2026-06-01T12:00:26Z</dcterms:modified>
</cp:coreProperties>
</file>