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 вокруг нас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слышим, буквы видим — и речь становится понятной.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звуки и буквы важны первокласснику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слышать слово по звукам, читать легче, а писать аккуратнее. Звуки живут в речи, буквы — на письме. Разобраться в них помогает даже самый хитрый русский язык.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— это то, что мы произносим и слышим ушами. Он появляется в речи, когда голос или шум образуют отдельный речевой кирпичик.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бывают гласные и согласные. Гласные тянутся свободно, а согласные встречают преграду во рту: губами, языком или зубами.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помогают отличать слова друг от друга. Стоит поменять один звук, и вместо «кот» может получиться «рот», а смысл станет совсем другим.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буква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— это знак, которым записывают звук на письме. Её читают глазами, а не ушами, поэтому буква и звук не всегда совпадают.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«мама» букв и звуков поровну: четыре и четыре. Здесь всё просто, как аккуратные шаги по дорожке.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слове «ёж» букв меньше, чем звуков. Одна буква может обозначать не только один, но и несколько звуков.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нужны, чтобы слова можно было читать, писать и хранить в книгах. Без них речь не стала бы видимой.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поют гласные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произносим гласный звук, воздуху ничто не мешает идти наружу. Поэтому звук получается певучим и тянется дольше. Именно гласные помогают слову звучать ясно и красиво.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звучат свободно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«река» слышны два гласных звука, а значит, и два слога: ре-ка. Гласные словно зовут слово разделиться на части, чтобы его было легче читать и произносить.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помогают найти слоги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основными гласными считаются а, о, у, ы, э, и. Они делают слова звучными, а речь — понятной. Без них слова были бы похожи на тихие шорохи.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главных помощников речи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25" y="1787223"/>
            <a:ext cx="40425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37263"/>
            <a:ext cx="452400" cy="36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25" y="3489000"/>
            <a:ext cx="288750" cy="46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 согласных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произносятся не свободно: воздух встречает препятствие губами, языком или зубами. Из-за этого они звучат короче и твёрже, чем гласные.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проходит с преградой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звонких согласных голос слышен очень ясно. Например, [б] звучит с участием голоса, поэтому слово кажется более громким и звонким.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без голоса, только с шумом. Например, [п] звучит тише, чем [б], хотя место в слове может быть почти одинаковым.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«жук» слышны три звука: [ж], [у], [к]. Если заменить один согласный, получится уже совсем другое слово, и смысл изменится.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помогают различать слова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согласные в русском языке звучат твёрдо. Такое произношение привычно в словах вроде «лук» и «мак», где звук остаётся крепким и чётким.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2330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согласный смягчается, он будто улыбается. В словах «люк» и «мяч» звук становится нежнее и меняет звучание всего слова.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108200" y="2950875"/>
            <a:ext cx="2682300" cy="17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услышать разницу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 показывает всё особенно ясно: «лук» — «люк», «мак» — «мяч». Одна мягкость способна превратить знакомое слово в другое.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согласные становятся мягкими или твёрдыми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услышать звуки в слове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произносят медленно, затем называют звуки по порядку и проверяют их свойства.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39995"/>
            <a:ext cx="434400" cy="43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56160"/>
            <a:ext cx="434400" cy="347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39995"/>
            <a:ext cx="434400" cy="43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е, ё, ю, я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буквы е, ё, ю, я часто обозначают два звука. Слышится что-то вроде [йэ], [йо], [йу] или [йа].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согласной они обычно показывают мягкость. Поэтому в словах «мел», «лёд», «люк», «мяч» согласный звучит мягче.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эти буквы тоже нередко дают два звука. Так слово звучит плавнее и помогает услышать отдельные части речи.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— разные роли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ведут себя по-разному, но всегда помогают читать точнее. Нужно внимательно смотреть, где они стоят в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помогает показать мягкость согласного и иногда разделяет звуки в слове. Сам он молчит, но очень нужен.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 он не обозначает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орфография и фонетика: учебные правила для начальной школы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звонкости и глухости многие согласные образуют пары: б — п, в — ф, г — к, д — т, ж — ш, з — с. В паре звуки похожи по месту образования, но звучат по-разному.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помогают замечать, как меняется слово при произношении и письме. Если прислушаться к ним в конце слова, можно услышать, как звук становится тише или звонче.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согласные не имеют постоянной пары среди звонких и глухих. К ним относятся л, м, н, р, й, х, ц, ч, щ. Они тоже участвуют в звучании слова.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парных и непарных согласных помогает читать внимательнее и писать аккуратнее. Тогда в слове не теряются важные звуки, а буквы встают на свои места без путаницы.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согласные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слышится не то, что пишется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2125" y="2609850"/>
            <a:ext cx="2159400" cy="3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произносят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313988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говорим слово, звуки могут меняться под влиянием соседних звуков. Поэтому на слух оно не всегда звучит так, как записано.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463313" y="2132075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ослабевает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50053" y="2639124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слова звонкий согласный часто оглушается: гриб слышится как [грип]. Безударный гласный тоже произносится неясно, например в слове «вода».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6291650" y="1624950"/>
            <a:ext cx="2253600" cy="29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по правилу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6078340" y="2132063"/>
            <a:ext cx="2680200" cy="16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помнить о проверке: подбирать слово или форму, где нужный звук слышен отчётливо. Тогда буква становится понятной.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сомнительную букву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школьник идёт от слова с неясным звуком к проверочному слову, где буква слышится отчётливо.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— домик букв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буквы в порядке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алфавит состоит из 33 букв. У каждой своё место, и благодаря этому слова можно читать и записывать без путаницы. Азбука словно аккуратный домик для букв.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без звука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ь и ъ звука не обозначают, но помогают точнее передать слово на письме. Они работают тихо, зато очень полезно: без них многие слова выглядели бы непонятно.
</a:t>
            </a:r>
            <a:endParaRPr lang="en-US" sz="17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 ударение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образуется вокруг гласного звука, поэтому именно гласные помогают делить слово на части. В слове «молоко» легко услышать три слога: мо-ло-ко.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один слог сильнее других. Оно подсказывает, какой гласный слышится ясно, а какой может звучать слабее. Иногда это прямо спасает от ошибки.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ударение может стоять на любом слоге, и это делает слова очень разными. Поэтому полезно проговаривать их вслух и слушать, где голос становится сильнее.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разбор показывает, почему в письме и произношении не всегда одинаковое число. Он помогает считать звуки, замечать мягкость и не пропускать важные детали.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звука слышно в слове «юла», хотя букв в нём только три.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школьного учебного материала по русскому языку: слово «юла».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22107"/>
            <a:ext cx="452400" cy="45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47240"/>
            <a:ext cx="452400" cy="40213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со звуками и буквами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называет слово и определяет, с какого звука оно начинается. Такое упражнение развивает слух и помогает не перепутать похожие слова.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первый звук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можно произнести медленно, по частям, а потом соединить звуки в одно целое. Это учит замечать порядок звуков и читать без спешки.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слово по звукам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один звук, получается новое слово: кот превращается в кит, а мак может стать лаком. Игра показывает, как важно слышать каждую букву.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Меняем один звук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трудности первоклассников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Сложнее всего бывает в словах с буквами е, ё, ю, я. Они могут обозначать два звука или показывать мягкость согласного, и это легко перепутать.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тоже вызывает вопросы, потому что он не произносится сам, а только помогает согласному звучать мягко. В словах конь, день и пень его роль особенно заметна.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звучат не так отчётливо, как под ударением. Поэтому в словах вода или леса важно не торопиться и искать проверочное слово.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на конце слова тоже могут сбивать с толку: звук слышится не совсем ясно. Помогают медленное произношение, внимательное слушание и простая проверка по слову.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открытия о звуках и буквах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0150" y="2101325"/>
            <a:ext cx="2383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530150" y="2659550"/>
            <a:ext cx="23835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живут в речи: их произносят и различают на слух. Именно с них начинается любое слово, даже самое короткое и смешное.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403650" y="2646125"/>
            <a:ext cx="2383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записываем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3403650" y="3204350"/>
            <a:ext cx="23835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нужны, чтобы показать звуки на письме. Иногда буква обозначает один звук, а иногда помогает услышать мягкость или даже два звука сразу.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277025" y="3190925"/>
            <a:ext cx="2383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 помощников
</a:t>
            </a:r>
            <a:endParaRPr lang="en-US" sz="1567" dirty="0"/>
          </a:p>
        </p:txBody>
      </p:sp>
      <p:sp>
        <p:nvSpPr>
          <p:cNvPr id="14" name="Text 7"/>
          <p:cNvSpPr txBox="1"/>
          <p:nvPr/>
        </p:nvSpPr>
        <p:spPr>
          <a:xfrm>
            <a:off x="6277025" y="3749150"/>
            <a:ext cx="2383500" cy="10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звука не даёт, но делает запись точнее. А некоторые буквы, например е, ё, ю, я, ведут себя по-разному в зависимости от места в слове.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знание нужно каждый день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слышит звуки и замечает буквы, чтение становится увереннее, а письмо — аккуратнее. Русский язык раскрывает свои секреты тому, кто слушает внимательно и не боится проверять слова.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2026-05-21T15:37:20Z</dcterms:created>
  <dcterms:modified xsi:type="dcterms:W3CDTF">2026-05-21T15:37:20Z</dcterms:modified>
</cp:coreProperties>
</file>