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полупустынь и пустынь: самые сухие территории Земли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сухие природные зоны Земли и их удивительная жизнь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встречаются пустыни и полупустыни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природные зоны есть почти на всех материках, кроме Антарктиды. Они тянутся большими поясами в Африке, Азии, Австралии и обеих Америках, меняя облик от сухих равнин до редколесий и степей.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дожди быстро испаряются, а днём поверхность сильно нагревается и ночью резко остывает.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мм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часто выпадает за год в пустынях, поэтому влага не успевает надолго задерживаться в почве.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природным зонам; климатические нормы сухих территорий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осадков в разных природных зонах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приведены как ориентиры для сравнения природных зон и не отражают один конкретный регион.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зона, тем меньше осадков и труднее формируется густая растительность.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природным зонам; обобщённые средние значения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пустынь и полупустынь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районах преобладают дюны и барханы, которые постоянно меняют очертания под действием ветра. Песок здесь легко переносится на большие расстояния.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формы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Вади и другие сухие русла заполняются водой лишь кратковременно после ливней. В остальное время они остаются пустыми, но показывают, где когда-то текли потоки.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русла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некоторых равнинах накапливаются соли, поэтому почва становится белёсой и малопригодной для растений. Такие участки особенно бедны живыми организмами.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Солончаки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высыхания глина покрывается трещинами и становится твёрдой, а после редких дождей превращается в вязкую массу. Передвигаться по таким участкам очень сложно.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равнины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территориях поверхность покрыта щебнем, галькой и каменными россыпями. Такие места кажутся почти безжизненными, но они лучше сохраняют следы древних процессов выветривания.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участки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вода в сухих зонах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пустынь и полупустынь содержат мало перегноя, поэтому почти не могут долго питать растения. Во многих местах они ещё и засолены, что дополнительно затрудняет рост.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как исключение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подземные воды выходят ближе к поверхности, возникают оазисы. Именно здесь возможно земледелие, потому что растения получают воду более надёжно.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реки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водотоки наполняются только после сильных дождей. Такие русла большую часть года остаются сухими, а затем на короткое время превращаются в бурные потоки.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исчезает быстро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либо уходит глубоко в почву, либо быстро испаряется с поверхности. После дождя верхний слой может увлажниться, но затем снова становится сухим за короткое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сухих зон и их приспособления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растения сохраняют воду и добывают её в засушливых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стратегия растений — экономить влагу, быстро использовать редкие дожди и добывать воду из глубины.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ботанике сухих зон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выживают без достатка воды
</a:t>
            </a:r>
            <a:endParaRPr lang="en-US" sz="306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толстые стебли служат хранилищем воды. Это помогает пережить длительные периоды без дождя и сохранять жизненные процессы.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уменьшаются в размере или превращаются в колючки. Так растение сокращает испарение и медленнее теряет влагу в жарком сухом воздухе.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листья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либо уходят очень глубоко, либо широко расходятся по поверхности. Оба варианта помогают быстрее найти редкую влагу после осадков.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влаги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быстро прорастают, цветут и дают семена сразу после дождя, а затем переходят в состояние покоя до следующего увлажнения.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дождю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и полупустынь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выходят на поиски пищи ночью, когда жара ослабевает. Днём они прячутся в норах, под кустами или в тени камней.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территорий характерны верблюды, тушканчики, фенек, ящерицы, змеи, скорпионы и некоторые птицы. Каждый вид по-своему приспособлен к нехватке воды.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сухих зон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животных старается терять как можно меньше воды. Это особенно важно для мелких зверьков, которые быстро перегреваются и обезвоживаются.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влаги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норы, трещины в почве и тень редких кустарников помогают пережить самый жаркий период дня. Без таких укрытий выживание было бы намного сложнее.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укрытий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жары и засухи к выживанию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животные приспосабливаются к жаркому и сухому климату пустынь и полупустынь.
</a:t>
            </a:r>
            <a:endParaRPr lang="en-US" sz="15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8157" y="3084118"/>
            <a:ext cx="337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полупустыни от пустынь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получают больше осадков, чем настоящие пустыни, поэтому здесь дольше сохраняется влага в почве. Это позволяет расти не только редким кустам, но и более плотному травяному покрову.
</a:t>
            </a:r>
            <a:endParaRPr lang="en-US" sz="1285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Влажности немного больше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переходной зоне встречаются злаки, полынь, низкие кустарники и отдельные деревья. Растения располагаются не так редко, как в пустыне, но всё равно вынуждены выдерживать засуху.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разнообразнее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благоприятные условия поддерживают большее число видов животных. Здесь могут жить грызуны, птицы, пресмыкающиеся и хищники, которым хватает пищи и укрытий среди кустарников и сухой травы.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больше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часто служат пастбищами, но их природный покров легко нарушить. Если пастьба слишком интенсивна, растения восстанавливаются медленно, а почва быстро теряет защиту от ветра.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используется человеком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 полупустыня: сравнение природных условий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разницу между сухими зонами: даже небольшое увеличение влаги заметно меняет внешний вид территории и возможности для жизни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 мягче по условиям, поэтому здесь гуще растительность и чаще встречаются поселения, чем в почти безводной пустыне.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географии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0642" y="1204950"/>
            <a:ext cx="2693316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сухие территории
</a:t>
            </a:r>
            <a:endParaRPr lang="en-US" sz="3134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чаще всего возникают рядом с реками, колодцами, родниками и в оазисах. Без постоянного источника воды жить и вести хозяйство в засушливой местности очень трудно.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поливных землях выращивают финиковые пальмы, овощи, зерновые и кормовые культуры. Орошение позволяет получать урожай там, где естественной влаги для растений недостаточно.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Орошаемое земледелие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и полупустынях добывают нефть, газ, соль и другие полезные ископаемые. Однако любое хозяйственное использование требует особенно бережного отношения к воде и почвам.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разводят верблюдов, овец и коз. Такие животные лучше переносят жару и нехватку воды, а также могут использовать скудные пастбища.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пустыни мира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приведены крупные пустыни, их материки и краткие особенности. Это помогает увидеть, что сухие территории распространены на разных континентах.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встречаются почти на всех материках и отличаются не только размером, но и климатом, рельефом и степенью сухости.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62" y="1542875"/>
            <a:ext cx="419175" cy="55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оазисы так важны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возникает там, где вода подходит близко к поверхности или поступает из родника, подземных вод либо постоянной реки. Именно вода делает возможной жизнь среди сухих пространств.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участки часто становятся местами торговли, земледелия и отдыха путников. Благодаря воде и растениям оазисы превращаются в важные точки на дорогах через пустыню.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обмена и труда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оазисах люди строят дома и устраивают постоянные поселения. Здесь легче обеспечивать себя водой, выращивать растения и содержать домашний скот, чем на открытой пустынной территории.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поселений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247" y="1100500"/>
            <a:ext cx="3613906" cy="3435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природе сухих зон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Перевыпас скота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животных пасут слишком долго на одном участке, травы не успевают восстановиться. Почва остаётся без защиты, быстрее высыхает и становится уязвимой для ветра.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эрозия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растительный покров, ветер начинает переносить песок и мелкие частицы почвы. Так возникают пыльные бури, овраги и новые участки истощённой земли.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добыча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 бытовые отходы могут загрязнять воздух, воду и грунт. В сухих зонах такие повреждения особенно заметны, потому что природа восстанавливается очень медленно.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дороги и строительные работы нарушают верхний слой земли. После этого почва легче разрушается, хуже удерживает влагу и медленнее поддерживает рост растений.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начинается опустынивание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усиливается, когда несколько факторов действуют одновременно: земля теряет защитный покров, а ветер и засуха ускоряют её истощение.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нарушена растительность и чем чаще засухи, тем быстрее сухие территории расширяются и теряют хозяйственную ценность.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пустыни влияли на жизнь людей и знания о природе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пустыни проходили торговые маршруты, по которым перевозили соль, ткань, специи и другие товары. Путники зависели от оазисов, колодцев и точного знания дороги.
</a:t>
            </a:r>
            <a:endParaRPr lang="en-US" sz="1294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караванные пути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наших дней сохранились стоянки, крепости и другие следы старых поселений. Они помогают понять, как люди жили и защищали себя в сложной природной среде.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складывался особый образ жизни кочевников. Люди перемещались вслед за пастбищами и водой, приспосабливаясь к редким ресурсам и жаркому климату.
</a:t>
            </a:r>
            <a:endParaRPr lang="en-US" sz="1294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Кочевая жизнь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изучают пустыни, чтобы узнать больше о климате, движении песков, редких видах и способах выживания организмов в условиях сильной засухи.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зоны полупустынь и пустынь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особенности определяют жизнь в сухих зонах и почему здесь особенно важны вода, защита почв и бережное использование ресурсов.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пустынях и полупустынях возможна только при постоянной экономии влаги и осторожном использовании природных ресурсов.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зоны Земли: пустые только на первый взгляд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кажутся безжизненными, но на самом деле это сложные природные системы. Их обитатели умеют экономить воду, а человеку здесь особенно важно беречь каждую каплю и каждый участок почвы.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2026-06-02T10:47:21Z</dcterms:created>
  <dcterms:modified xsi:type="dcterms:W3CDTF">2026-06-02T10:47:21Z</dcterms:modified>
</cp:coreProperties>
</file>