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функции организмов
</a:t>
            </a:r>
            <a:pPr algn="l" indent="0" marL="0">
              <a:lnSpc>
                <a:spcPct val="90000"/>
              </a:lnSpc>
              <a:buNone/>
            </a:pPr>
            <a:r>
              <a:rPr lang="en-US" sz="20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живые системы и почему это важно?
</a:t>
            </a:r>
            <a:endParaRPr lang="en-US" sz="432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352" y="627950"/>
            <a:ext cx="3478297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живые организмы различаются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обитания, способ питания и образ жизни формируют строение клеток, тканей и органов. От простых прокариот до высокоорганизованных эукариот действует один принцип: строение помогает выполнять функцию максимально эффективно.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строения живого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уровней организации показывает, как из молекул складывается целостный организм.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основа живого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706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объединяет все живые организмы: каждый из них построен из клеток или одной клетки, а клетка остаётся минимальной единицей строения, обмена веществ и наследственности.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38686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любой клетки есть мембрана, цитоплазма, рибосомы и наследственный материал. Эти структуры обеспечивают обмен с внешней средой, синтез веществ и передачу признаков потомкам.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2096863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клетка растёт, делится, синтезирует белки и передаёт информацию дочерним клеткам. Поэтому свойства организма начинаются на клеточном уровне и затем усиливаются в тканях и органах.
</a:t>
            </a:r>
            <a:endParaRPr lang="en-US" sz="1154" dirty="0"/>
          </a:p>
        </p:txBody>
      </p:sp>
      <p:sp>
        <p:nvSpPr>
          <p:cNvPr id="14" name="Text 5"/>
          <p:cNvSpPr txBox="1"/>
          <p:nvPr/>
        </p:nvSpPr>
        <p:spPr>
          <a:xfrm>
            <a:off x="48130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54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организмами связаны не с разными законами жизни, а с особенностями клеточного строения. Именно поэтому бактерии, грибы, растения и животные решают сходные задачи по-разному.
</a:t>
            </a:r>
            <a:endParaRPr lang="en-US" sz="1190" dirty="0"/>
          </a:p>
        </p:txBody>
      </p:sp>
      <p:sp>
        <p:nvSpPr>
          <p:cNvPr id="15" name="Text 6"/>
          <p:cNvSpPr txBox="1"/>
          <p:nvPr/>
        </p:nvSpPr>
        <p:spPr>
          <a:xfrm>
            <a:off x="6103137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органоиды
</a:t>
            </a:r>
            <a:pPr algn="l" indent="0" marL="0">
              <a:lnSpc>
                <a:spcPct val="100000"/>
              </a:lnSpc>
              <a:buNone/>
            </a:pPr>
            <a:r>
              <a:rPr lang="en-US" sz="53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растений, животных и грибов в клетках присутствуют ядро, митохондрии, эндоплазматическая сеть и комплекс Гольджи. Они делают процессы синтеза и распределения веществ более точными.
</a:t>
            </a:r>
            <a:endParaRPr lang="en-US" sz="11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клетка: особенности строения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из целлюлозы придаёт растительной клетке жёсткость, помогает сохранять форму и защищает её от механических повреждений и чрезмерного набухания.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вакуоль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 заполнена клеточным соком и поддерживает тургор. Благодаря ей клетка остаётся упругой, а также может накапливать воду, соли и продукты обмена.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и обеспечивают фотосинтез. В них энергия света превращается в химическую энергию органических веществ, необходимых для роста растения.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удобно показать взаимное расположение оболочки, мембраны, ядра, вакуоли, хлоропластов, митохондрий и цитоплазмы, чтобы увидеть связь формы клетки с её функциями.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и её особенности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не имеет клеточной стенки и пластид, поэтому её форма может изменяться. Это особенно важно для движения, поглощения частиц и образования различных типов клеток.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при делении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животных обычно есть центриоли, которые участвуют в распределении хромосом при делении. Это помогает точно передавать наследственный материал дочерним клеткам.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расщепляющие крупные молекулы и отработанные структуры. Благодаря им клетка может перерабатывать вещества и поддерживать внутренний порядок.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и 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передают импульсы, мышечные сокращаются, а клетки крови выполняют транспорт. Разнообразие форм напрямую связано с тем, какую работу выполняет каждая клетка.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клеточных структур у разных групп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сходство, но и ключевые отличия между прокариотами и эукариотами. Это помогает объяснить различия в обмене веществ и способах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есть у всех клеток, а ядро и мембранные органоиды характерны для эукариот; это главный критерий различий.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15103"/>
            <a:ext cx="4007700" cy="19154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 и их функции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основные растительные ткани, их расположение и роль в жизни растения.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 не работают изолированно: одни образуют новые клетки, другие защищают, а третьи обеспечивают питание, транспорт и опору.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животных: от клетки к органу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образует покровы тела и выстилает полости внутренних органов. Он защищает, участвует во всасывании и секреции, а также создаёт границу между организмом и средой.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связывает части тела, образует опору, защищает и переносит вещества. К ней относятся кость, хрящ, кровь и другие ткани с разными функциями.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способны сокращаться и создавать движение. Именно эта ткань обеспечивает работу скелетных мышц, стенок внутренних органов и сердца.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воспринимает раздражения и быстро передаёт импульсы. Благодаря ей органы координируют работу, а организм отвечает на изменения внутренней и внешней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7925" y="2974562"/>
            <a:ext cx="2661600" cy="17414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 системы органов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как целое
</a:t>
            </a:r>
            <a:pPr algn="l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состоит из нескольких тканей, объединённых общей задачей. Такая организация повышает точность работы и позволяет выполнять функцию значительно эффективнее, чем отдельные клетки поодиночке.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поступление пищи, её расщепление и всасывание питательных веществ. Без согласованной работы рта, желудка, кишечника и вспомогательных органов организм не получает энергию и строительный материал.
</a:t>
            </a:r>
            <a:endParaRPr lang="en-US" sz="1220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и нервная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удаляет продукты обмена и помогает поддерживать постоянство внутренней среды. Нервная система координирует действия органов и обеспечивает быстрый ответ на раздражения.
</a:t>
            </a:r>
            <a:endParaRPr lang="en-US" sz="1220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и других животных системы органов действуют не по отдельности, а как единый механизм. Именно это делает организм устойчивым, подвижным и способным к саморегуляции.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74926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 кровеносная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снабжает организм кислородом, а кровеносная переносит его и другие вещества к клеткам. Вместе они поддерживают обмен веществ и выведение углекислого газа.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вещества в организме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перемещения питательных веществ, кислорода и продуктов обмена между основными системами органов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растений и фотосинтез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Автотрофный тип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сами образуют органические вещества, используя воду, углекислый газ и энергию света. Такой способ питания делает их первичными производителями органики в экосистемах.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устьиц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обеспечивают обмен газов: через них в лист поступает углекислый газ, а наружу выделяется кислород. Одновременно они регулируют испарение воды и помогают поддерживать водный режим.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идёт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место фотосинтеза — хлоропласты листьев и молодых зелёных побегов. Хлорофилл поглощает световую энергию и запускает превращения, в ходе которых образуются сахара.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пополняет атмосферу кислородом и создаёт органические вещества, которыми питаются другие организмы. Поэтому он лежит в основе большинства пищевых цепей на Земле.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клеточное дыхание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идёт непрерывно в живых клетках и обеспечивает их энергией даже в темноте, когда фотосинтез невозможен.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высвобождает энергию из органических веществ и переводит её в АТФ; это необходимо для всех основных процессов жизнедеятельности.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школьному курсу биологии; условные значения для наглядного сравнения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 организмах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простейших и бактерий вещества проходят через мембрану, а внутри клетки перемещаются токами цитоплазмы. Небольшие размеры тела позволяют обойтись без специальных транспортных систем.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минеральные соли поднимаются по ксилеме от корней к листьям, а органические вещества распределяются по флоэме. Так растение соединяет разные органы в единую систему.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перенос веществ обеспечивает кровь, а также лимфа, возвращающая жидкость в кровеносное русло. Эти среды доставляют кислород, питательные вещества, гормоны и воду.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системы поддерживают обмен между органами и клетками, удаляют продукты распада и помогают сохранять постоянство внутренней среды, необходимое для нормальной работы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 мышцы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движение обеспечивают скелет, мышцы, хрящи и связки. При сокращении мышцы тянут кости, а суставы позволяют менять положение частей тела и совершать точные движения.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удерживают форму благодаря клеточным стенкам, тургору и механическим тканям. Это позволяет стеблям расти вверх, листьям располагаться на свету и выдерживать нагрузку.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4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перемещается ложноножками, дождевой червь — сокращениями тела, рыба — работой плавников и хвоста. У каждого организма движение связано с его строением и средой жизни.
</a:t>
            </a:r>
            <a:endParaRPr lang="en-US" sz="1183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раздражители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движение часто выражается не в перемещении всего тела, а в изменении положения органов: повороте к свету, изгибе побега или корня в сторону силы тяжести.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организмов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способы размножения по числу родителей, скорости и наследственной изменчивости потомства.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даёт наибольшее наследственное разнообразие, а бесполое и вегетативное позволяют быстро увеличить численность при сохранении признаков.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 гомеостаз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нервной и гормональной регуляции, поддерживающей постоянство внутренней среды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 способу питания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питания отражает не только источник энергии и веществ, но и роль организма в экосистеме: производитель, потребитель или разрушитель органики.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тесно связано со строением клетки и условиями жизни; разные группы организмов занимают в биосфере различные экологические ниши.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биологии; условные доли для наглядного сравнения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строения к среде обитания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тело скатов и обтекаемая форма рыб связаны с образом жизни и средой движения. Эти особенности уменьшают сопротивление воды или помогают держаться у дна.
</a:t>
            </a:r>
            <a:endParaRPr lang="en-US" sz="1078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рыб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имеют большую поверхность и тонкие стенки, поэтому через них эффективно происходит газообмен в воде. Такое строение особенно важно для дыхания в плотной среде.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вместо листьев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кактусов листья превращены в колючки, что уменьшает испарение воды и защищает растение от поедания. Основную роль в фотосинтезе выполняет зелёный стебель.
</a:t>
            </a:r>
            <a:endParaRPr lang="en-US" sz="107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корни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пустынь корневая система часто уходит глубоко в почву. Это помогает добывать воду из нижних горизонтов и переживать длительные периоды засухи.
</a:t>
            </a:r>
            <a:endParaRPr lang="en-US" sz="11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устроены так, чтобы их строение максимально соответствовало функциям и условиям среды. Именно эта связь объясняет разнообразие форм жизни и их устойчивость.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функции связаны неразрывно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2026-06-01T17:54:36Z</dcterms:created>
  <dcterms:modified xsi:type="dcterms:W3CDTF">2026-06-01T17:54:36Z</dcterms:modified>
</cp:coreProperties>
</file>