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превращает сведения в условные знаки для хранения, передачи и обработки.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информации: как данные становятся понятными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кодирование важно в информатике
</a:t>
            </a:r>
            <a:endParaRPr lang="en-US" sz="2845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работает с данными как с последовательностями знаков. Кодирование позволяет записывать одно и то же по‑разному — под задачу и носитель. В цифровой технике особенно важны точность, однозначность и автоматическая обработка.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код и какие у него свойства
</a:t>
            </a:r>
            <a:endParaRPr lang="en-US" sz="2912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— это система условных знаков и правил, по которым их используют. К нему относятся буквы и цифры, пиктограммы, жесты, сигналы светофора и электрические импульсы.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кода — однозначность и понятность получателю, чтобы при расшифровке не возникало сомнений. Также важны удобство хранения и передачи, ведь код должен быстро переноситься и читаться.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свойство — устойчивость к ошибкам: чем лучше продуманы правила, тем легче обнаружить или исправить искажения. Один и тот же смысл можно записать разными кодами, если известны правила.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кодирования информации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виде используются свои «строительные материалы»: символы, числа, точки изображения или измерения сигнала, а затем всё представляется удобной последовательностью.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Двоичное кодирование выделяется универсальностью: оно лежит в основе работы цифровых устройств, потому что электронным схемам проще различать два состояния.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видов кодирования, 2026-05-12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Двоичный код в компьютере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состояния вместо множества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5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обрабатывает информацию через два состояния: 0 и 1. Эти значения удобно реализовать в электронике, где есть сигнал или его нет, высокий уровень или низкий. Так код становится «понятным» устройству.
</a:t>
            </a:r>
            <a:endParaRPr lang="en-US" sz="1511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Биты и байты как «кирпичи»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бит хранит одно двоичное значение. Восемь бит образуют байт, который может представлять один символ текста, число или часть изображения. Смысл передаётся как последовательность нулей и единиц.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732622"/>
            <a:ext cx="4106400" cy="20773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информации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оценить, сколько данных хранится и сколько места нужно для файлов.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единицы, тем крупнее набор данных: при увеличении объёма файла растёт потребность в памяти и времени на передачу.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соотношения для учебных задач (КБ/МБ/ГБ приблизительно в двоичном подходе).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669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текста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↔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кодируется так, что каждый символ получает свой номер. Для этого используют таблицы кодирования, где буквы, цифры, знаки препинания и спецсимволы имеют заранее заданные значения.
</a:t>
            </a:r>
            <a:endParaRPr lang="en-US" sz="1253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кодов
</a:t>
            </a:r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один и тот же текст был понятен разным устройствам, правила кодирования должны совпадать. Поэтому в программах часто используются универсальные таблицы, которые согласуют перевод «букв» в «числа».
</a:t>
            </a:r>
            <a:endParaRPr lang="en-US" sz="1217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Unicode для разных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стандарт Unicode включает очень много символов разных языков, математические знаки и эмодзи. Это помогает одинаково читать и передавать тексты на разных компьютерах и телефонах.
</a:t>
            </a:r>
            <a:endParaRPr lang="en-US" sz="12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изображений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в компьютере строится из пикселей — маленьких точек, у каждой есть свой цвет. Чем больше пикселей, тем детальнее видно изображение и тем обычно больше его размер в памяти. Фотографии часто содержат миллионы точек.
</a:t>
            </a:r>
            <a:endParaRPr lang="en-US" sz="1553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кодируется набором цветов по пикселям: получается последовательность значений. Сжатие уменьшает объём файла, но при сильном сжатии возможна потеря части качества, особенно в мелких деталях и градиентах.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размер файла зависит от количества данных
</a:t>
            </a:r>
            <a:endParaRPr lang="en-US" sz="257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исходных данных — пикселей, символов или измерений звука — тем больше информации нужно сохранить. Глубина цвета тоже влияет на объём.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общий закон: без сжатия размер растёт вместе с объёмом представления. Сжатие уменьшает файл, но эффект зависит от типа данных и способа обработки.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зависимости (условные единицы), 2026-05-12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звук записывается как последовательность чисел. Эти числа показывают громкость сигнала в равные моменты времени. Между измерениями предполагается, что сигнал меняется плавно.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выполняются такие измерения, тем точнее получается запись. Это называют частотой дискретизации: она влияет на то, насколько детально восстановится звучание при воспроизведении.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звукового файла есть параметры: частота дискретизации, разрядность и длительность. Разрядность определяет, насколько точно можно записать уровень громкости в каждом измерении. Длительность задаёт, сколько измерений будет выполнено.
</a:t>
            </a:r>
            <a:endParaRPr lang="en-US" sz="1452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Кодированный звук встречается повсюду: музыка в плеерах, голосовые сообщения, аудиокниги, а также звуковые эффекты в играх и фильмах. Даже шумы и шорохи можно представить как набор измерений сигнала.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звука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информации от источника к получателю
</a:t>
            </a:r>
            <a:endParaRPr lang="en-US" sz="2895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информации → выбор знаков и правил → кодирование → передача → приём → декодирование → понимание. Параллельно показаны типичные сбои.
</a:t>
            </a:r>
            <a:endParaRPr lang="en-US" sz="12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2287" y="1295150"/>
            <a:ext cx="406125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 и защита от ошибок
</a:t>
            </a:r>
            <a:endParaRPr lang="en-US" sz="2558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Помехоустойчивые коды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передаче по каналу появляются ошибки из‑за шума и искажений. Помехоустойчивые коды добавляют избыточные данные, чтобы получатель мог исправлять часть ошибок без повторной отправки.
</a:t>
            </a:r>
            <a:endParaRPr lang="en-US" sz="1075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Повторная отправка и подтверждения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получатель не может восстановить сообщение, связь повторяет отправку. Подтверждения помогают понять, дошли ли данные целиком, и предотвращают потерю важной информации.
</a:t>
            </a:r>
            <a:endParaRPr lang="en-US" sz="1095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ошибок и контрольные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суммы вычисляют «отпечаток» данных. Если приёмная сторона видит, что отпечаток не совпадает, она понимает, что содержимое повреждено или изменилось.
</a:t>
            </a:r>
            <a:endParaRPr lang="en-US" sz="1095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Резервные копии и сохранность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Резервные копии страхуют от повреждения носителей и случайного удаления. Они важны для хранения школьных работ и личных файлов, а также для стабильной работы сервисов.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8528" y="1038300"/>
            <a:ext cx="2786794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знакомых и технических кодов: знак/сигнал несёт значение, которое можно быстро распознать человеком и автоматически считать устройствами.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ускоряют распознавание и переводят информацию в формат, удобный для считывания устройствами, при этом правила чтения заранее известны.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школьного курса информатики и повседневной практики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в повседневной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линейные штрихкоды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54575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Штрихкод хранит номер товара в виде полос разной толщины. Сканер распознаёт последовательность линий и по ней находит нужную запись в базе магазина или склада. Поэтому штрихкод чаще всего содержит один ключ.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116137" y="1748375"/>
            <a:ext cx="2382600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QR-код — двумерный: внутри квадратной сетки может быть больше данных, например ссылка, текст или контактная информация. Он считывается камерой телефона или сканером, а благодаря двум измерениям код вмещает больше сведений.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Штрихкод и его содержимое
</a:t>
            </a:r>
            <a:endParaRPr lang="en-US" sz="1219" dirty="0"/>
          </a:p>
        </p:txBody>
      </p:sp>
      <p:sp>
        <p:nvSpPr>
          <p:cNvPr id="9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QR-коды
</a:t>
            </a:r>
            <a:endParaRPr lang="en-US" sz="150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двоичного кодирования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Двоичная запись помогает электронике стабильно работать: аппаратуре проще фиксировать наличие или отсутствие сигнала, чем поддерживать множество промежуточных уровней.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простоты и устойчивости делает двоичную систему выгодной для компьютеров и смартфонов: меньше ошибок, быстрее обработка.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представления данных в цифровой технике (без привязки к конкретным измерениям)
</a:t>
            </a:r>
            <a:endParaRPr lang="en-US" sz="10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двоичной системе любое число представляют цепочкой из нулей и единиц, что удобно для электронных схем. Важно понимать разницу между десятичной записью и двоичной.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компьютер опирается только на два состояния при записи и обработке чисел.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и 1
</a:t>
            </a:r>
            <a:endParaRPr lang="en-US" sz="7266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информатики: основы двоичной системы счисления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Заметить 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данных есть повторяющиеся фрагменты или закономерности, их можно заменить более короткими обозначениями.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режим сжатия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точных данных применяют сжатие без потерь, а для фото и аудио допускают потери качества, чтобы уменьшить объём сильнее.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меньший файл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Меньший размер ускоряет отправку и экономит место на устройстве. При этом важно выбирать правильный баланс качества и объёма.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данных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 приложение: коды вместо лишних объяснений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входе используются PIN-коды, логины и пароли — это тоже форма записи информации. Человек вводит знаки, а сервис проверяет соответствие закодированным данным. Без кодирования устройство не смогло бы надёжно отличать пользователя.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картой и подтверждения: считывание по сигналам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расплачиваетесь, информация передаётся в закодированном виде и сопровождается проверками. Банк получает данные, сопоставляет их с правилами безопасности и подтверждает операцию. Такой обмен требует точности и устойчивости к ошибкам.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маршруты: данные превращаются в понятные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навигаторе геолокация кодируется и обрабатывается, чтобы строить маршрут на карте. Уведомления и сообщения приходят в виде закодированных сигналов, которые приложение декодирует и показывает человеку. Сканирование QR-кода добавляет ещё один быстрый способ передачи информации.
</a:t>
            </a:r>
            <a:endParaRPr lang="en-US" sz="109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в цифровой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741681"/>
            <a:ext cx="4106400" cy="205923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кодирования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информации представляют по‑разному, потому что они отличаются носителями, единицами и тем, как проявляются ошибки при хранении и передаче.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тип информации переводят в знаковую форму, которую компьютер может хранить и обрабатывать, но правила чтения и проверки отличаются.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подходов кодирования данных в информатике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кодирования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Кодирование превращает сведения в форму, удобную для хранения, передачи и обработки. Двоичный код лежит в основе цифровых устройств, потому что электронике проще работать с двумя состояниями.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2026-05-12T13:29:38Z</dcterms:created>
  <dcterms:modified xsi:type="dcterms:W3CDTF">2026-05-12T13:29:38Z</dcterms:modified>
</cp:coreProperties>
</file>