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десятичных дробей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точно и быстро с запятыми.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дроби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встречаются в измерениях, покупках и задачах на длину, массу, объём и стоимость. Чтобы находить ответ, часто нужно умножать числа с долями единицы.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531" y="1517888"/>
            <a:ext cx="15761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687" y="2621013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4125" y="2621013"/>
            <a:ext cx="21015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1725" y="3731838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781" y="2004650"/>
            <a:ext cx="11310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919" y="941350"/>
            <a:ext cx="848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6506" y="3071026"/>
            <a:ext cx="169650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6506" y="4148197"/>
            <a:ext cx="169650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десятичная дробь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слева от запятой показывает, сколько целых единиц содержит дробь. В записи 12,08 это двенадцать целых единиц и ещё дробная часть.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отделяет целую часть числа от дробной. Слева записывают целые единицы, а справа — доли единицы, которые нужно читать по разрядам.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Десятые и сотые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цифра справа обозначает десятые доли, вторая — сотые. В числе 0,45 это четыре десятых и пять сотых, то есть 45 сотых.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дробной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цифр после запятой больше, появляются тысячные и другие дробные разряды. Чем дальше цифра от запятой, тем меньше её значение.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вспомнить знакомое умножение целых чисел. Если 3 × 4 = 12, то произведение можно понимать как сумму одинаковых слагаемых.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множитель больше 1, произведение увеличивается. Так работает умножение не только с целыми числами, но и с десятичными дробями в практических задачах.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множитель меньше 1, результат становится меньше. Поэтому 0,3 × 4 даёт 1,2: четыре раза по три десятых — это одна целая и две десятых.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умножением натуральных чисел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считают без запятых, а затем возвращают запятую на нужное место по общему числу дробных цифр.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после запятой в множителях нужно учесть вместе, чтобы правильно поставить запятую в ответе.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условия: 2,3 × 1,4 = 3,22
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переводе примера в умножение целых чисел и последующей проверке ответа.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произведение десятичных дробей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10, 100 и 1000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смещается на один знак вправо. Это удобно, когда нужно быстро перевести дробь в большее число, например 4,7 × 10 = 47.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10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сдвигается на два знака вправо. Если цифр не хватает, дописывают нули: 0,36 × 100 = 36.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100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переносится на три знака вправо. Так получают 1,205 × 1000 = 1205 и быстро выполняют вычисления без лишних действий.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1000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и умножение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Разделим стороны на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сторона прямоугольника равна 1,5 м, а другая — 2,4 м, удобно увидеть в них целую и дробную части. Это помогает понять, откуда берётся произведение.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Соберём площадь из кусочков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можно мысленно разбить на участки 1 м и 0,5 м, а также 2 м и 0,4 м. Сложение площадей этих частей даёт 3,6 м².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набор значений удобно сравнивать по высоте столбиков и видеть рост результата без дополнительных вычислений.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первый множитель, тем больше произведение; зависимость остаётся прямой и легко заметной.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результат при увеличении множителя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примеры, составленные по теме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десятичной дроби на однозначное число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3,6 × 4 сначала умножают 36 × 4 и получают 144. Это тот же результат без запятой, но пока в целых числах.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ответе ставят запятую так, чтобы справа осталась одна цифра, потому что в числе 3,6 одна цифра после запятой.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14,4. Такой приём помогает считать быстрее, не теряя точность, и подходит для многих похожих примеров с одной десятичной дробью.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0,7 × 0,8 сначала умножают 7 и 8, затем ставят запятую по общему числу десятичных знаков. Ответ получается меньше каждого множителя.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после запятой должны оказаться в ответе справа.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 слайда
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число цифр после запятой влияет на место запятой в произведении.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запятая в ответе ставится по общему числу десятичных знаков у множителей.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и ответы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условия слайда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вычислениях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 месте запятой: считают верно числа без запятых, но забывают, сколько десятичных знаков было в множителях, и получают слишком большое число.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пропускают нули в записи ответа. Из-за этого 0,06 превращается в 0,6, хотя по смыслу произведение должно быть в десять раз меньше.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неверный подсчёт цифр после запятой в исходных числах. Если не заметить два знака вместо одного, результат будет записан неправильно.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вовремя заметить неточность, полезно сравнить ответ с прикидкой. Если величина явно не подходит, значит, в вычислении или записи запятой допущена ошибка.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ошибка в запятой меняет результат не на малую величину, а в несколько раз. Это особенно заметно в задачах с дробями меньше 1.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неверно поставленная запятая может сделать ответ в 10 раз больше или существенно исказить его.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ответ и ошибка: наглядное сравнение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условия слайда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особенно полезна в задачах с близкими числами, например 2,98 × 1,97. Оценка 3 × 2 сразу показывает, что ответ должен быть около 6.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прикидкой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точный ответ сильно отличается от прикидки, нужно перепроверить умножение и положение запятой. Такой способ помогает заметить ошибку без полного пересчёта.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округляют множители до удобных чисел и быстро оценивают произведение. Так можно понять, какой порядок величины должен получиться, ещё до точного вычисления.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решении задач на стоимость, массу, длину и площадь.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текстовые задачи с десятичными дробями
</a:t>
            </a:r>
            <a:endParaRPr lang="en-US" sz="236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умножение помогает считать покупки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витрине указана масса яблок и цена за килограмм, поэтому нужно умножить одно число на другое. Так находят общую стоимость покупки. На иллюстрации уместны яблоки, весы и ценник, потому что они сразу показывают связь массы и оплаты.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по цене за килограмм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товар продаётся на вес, умножение помогает быстро узнать сумму к оплате. Достаточно взять массу товара и цену за один килограмм, а затем вычислить произведение. Для рисунка подойдут корзина, пакет с фруктами и крупный ценник.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 магазине без лишних пересчётов
</a:t>
            </a:r>
            <a:endParaRPr lang="en-US" sz="127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вычисления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когда удобнее считать столбиком, когда помогает перенос запятой, а когда полезна прикидка для проверки.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вида чисел: иногда удобен быстрый перенос запятой, иногда — обычное умножение и проверка оценкой.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условия слайда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более сложным выражениям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выражениях с несколькими действиями сначала находят произведение. Это помогает не перепутать порядок вычислений и правильно перейти к следующему действию.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выполняют сложение или вычитание. Например, в записи 1,5 × 2,4 + 0,6 сначала считают произведение, а затем прибавляют число.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выражении есть вычитание, знак результата особенно важно не потерять. Ошибка в знаке изменяет весь ответ, даже если умножение выполнено верно.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произведения отдельно проверяют положение запятой. Это дисциплинирует вычисления и помогает избежать случайных ошибок в длинных выражениях.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десятичных дробей строится на простом правиле: сначала считают без запятой, затем ставят её по числу десятичных знаков. Проверка прикидкой делает ответ надёжнее.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2026-05-24T12:40:56Z</dcterms:created>
  <dcterms:modified xsi:type="dcterms:W3CDTF">2026-05-24T12:40:56Z</dcterms:modified>
</cp:coreProperties>
</file>