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function words: предлоги с существительными
</a:t>
            </a:r>
            <a:endParaRPr lang="en-US" sz="3209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слова, которые связывают смысл и делают английскую речь точной.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предлоги в английском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 называют предметы и действия, но показывают, как слова связаны между собой. Один предлог может передавать место, время или тему, поэтому важно не переводить его буквально с русского языка.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 при существительном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обычно стоит перед существительным, местоимением или целым словосочетанием и образует устойчивую группу слов, которая уточняет смысл основного слова.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отвечает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помогает сказать, где, когда, с чем, о чём, для чего или почему что-то происходит. Именно поэтому она часто встречается в школьных текстах и заданиях.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встречаются сочетания in the park, on Monday, with friends, about science и for the exam. Они помогают быстро и точно передавать нужную связь между словами.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группы слов особенно часто стоят после глаголов, прилагательных и существительных. Поэтому их нужно замечать не по отдельности, а как целое выражение.
</a:t>
            </a:r>
            <a:endParaRPr lang="en-US" sz="11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и их основные значения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самые частые предлоги и то, какую связь между словами они выражают.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иметь несколько значений, но в учебных сочетаниях чаще всего сохраняется один основной смысл.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At, in, on: место и время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 —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употребляется, когда нужно назвать точку, конкретное место или точное время: at the door, at the station, at 7 o’clock. Это предлог краткой и точной привязки.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 — внутри и 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показывает, что объект находится внутри пространства, а также обозначает более длинный отрезок времени: in a box, in the classroom, in 2025. Значение обычно шире, чем у at.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 — поверхность и даты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 используется для поверхности, дней недели и дат: on the wall, on Tuesday, on 15 May. Его удобно запоминать вместе с календарными примерами.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типичным ошибкам учащихся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путают at, in и on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не в простых примерах, а в сочетаниях, которые нужно запоминать целиком, например at home или on time.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трудности связаны со временем и устойчивыми выражениями: именно они чаще не совпадают с русской логикой перевода.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принадлежности, цели и сопровождения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 — связь и 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показывает принадлежность, часть целого или связь между предметами: the title of the book, a part of the plan. Этот предлог помогает точно назвать отношение между словами.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 — назначение и адресат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используется, когда нужно показать предназначение, пользу или того, кому что-то адресовано: a gift for Anna, good for health, a task for homework. Он часто встречается в описаниях.
</a:t>
            </a:r>
            <a:endParaRPr lang="en-US" sz="1337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 — вместе и 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With обозначает совместность или признак: with my class, with a friend, with long hair, with blue eyes. Такой предлог особенно полезен при описании людей, предметов и ситуаций.
</a:t>
            </a:r>
            <a:endParaRPr lang="en-US" sz="138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предлог при существительном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выбора: от смысла связи к проверке устойчивого 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381" y="2438575"/>
            <a:ext cx="2860138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слово за словом, а 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многие сочетания лучше запоминать как готовую пару: a friend of mine, a key to the door, a reason for the change. Если переводить их буквально, смысл может стать неестественным или неточным. Поэтому важнее помнить связку целиком, а не отдельный предлог.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для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набор карточек: на одной стороне слово, на другой — готовое сочетание и маленькая подсказка-картинка. Так легче запомнить a book about animals, a lot of water и a photo of my family. Ассоциация помогает удержать форму без лишнего перевода.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часто встречаются в упражнениях, текстах и ответах у доски. Когда ученик знает сочетание целиком, он быстрее читает, точнее пишет и меньше ошибается в предлогах.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 с существительными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похожих сочетаний с разными предлогами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показывают, что похожие по смыслу слова в английском языке требуют разных предлогов.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выбирать предлог только по смыслу слова на русском: устойчивую модель нужно запоминать вместе с существительным.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15975"/>
            <a:ext cx="257400" cy="257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после существительных в школьных и научных текстах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information about помогает назвать тему сообщения без двусмысленности. Такой предлог особенно полезен в текстах о фактах, исследованиях и проектах, где важно сразу обозначить предмет разговора.
</a:t>
            </a:r>
            <a:endParaRPr lang="en-US" sz="962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и содержание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статья или урок часто описываются через knowledge of. Этот предлог показывает знание как владение материалом, а не просто общее знакомство с темой или названием.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Направленное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effect on указывает, на что именно действует результат или изменение. Один неверный предлог может исказить смысл, поэтому такие пары нужно запоминать вместе с существительным.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solution to и protection from показывают разные связи: ответ на проблему и защиту от опасности. В учебных заданиях именно такие модели часто проверяют понимание точного значения.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и 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change in помогает обозначить, в какой области произошли изменения. Оно часто встречается в научных и учебных текстах, где важно описывать результат, а не просто сам факт перемены.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из материалов урока; условная шкала частотности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типы связей у существительных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типичная учебная нагрузка: абстрактные связи чаще встречаются в текстах, а бытовые — в устной речи и коротких сообщениях.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принадлежность особенно важны для чтения и письма; место и время чаще нужны в повседневных высказываниях и диалогах.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русскоязычных учеников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иногда подсказывает добавить лишнее слово, но в английском оно не нужно. Поэтому говорят discuss a problem, а не discuss about a problem, и answer the question, а не answer to the question.
</a:t>
            </a:r>
            <a:endParaRPr lang="en-US" sz="997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Калька с русского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переносят русскую модель напрямую и выбирают знакомый по смыслу предлог. Так появляются формы вроде married with вместо married to или depend from вместо depend on.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at, in, on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особенно часто смешивают при обозначении времени и места. Ошибка возникает, когда выбор делают по переводу, а не по смыслу: on Monday, in May, at home.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устойчивая пара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готовых словосочетаниях предлог нельзя менять по собственному правилу. Например, говорят reason for the delay, solution to the problem, contact with classmates, и каждое сочетание нужно запоминать целиком.
</a:t>
            </a:r>
            <a:endParaRPr lang="en-US" sz="10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выражения с предлогами, которые нужно запомнить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лучше учить как готовые единицы: они часто встречаются в заданиях и не всегда переводятся дословно.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работают как цельные блоки: их смысл нельзя точно вывести по отдельным словам, поэтому важнее запомнить форму и типичный контекст.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6813" y="1302370"/>
            <a:ext cx="215700" cy="172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906" y="2927725"/>
            <a:ext cx="193987" cy="221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6813" y="2930725"/>
            <a:ext cx="215700" cy="215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43588" y="1302370"/>
            <a:ext cx="215700" cy="172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пары существительных с предлогами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567325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 страх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danger и fear обычно требуют of: danger of fire, fear of dogs. Здесь предлог показывает источник чувства или угрозы, а не просто случайную связь между словами.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3524099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и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method чаще всего соединяется с of: a method of learning. Такая модель помогает назвать способ действия или подход, особенно в учебных и научных текстах.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567325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и 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access to помогает говорить о доступе к месту, информации или ресурсу: access to the internet. Этот предлог фиксирует направление перехода к нужному объекту.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524099" y="2927725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и 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pride in и similar patterns показывают внутреннее отношение к результату, качеству или группе. Такие пары важно учить вместе, потому что смысл зависит от предлога.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6480874" y="1277800"/>
            <a:ext cx="23775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контакта и совместной деятельности нередко используется with: contact with friends, work with a partner. Предлог показывает связь между людьми, предметами или идеями.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предлога в предложении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естественное сочетание по смыслу и проверить его по образцу или словарю.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из школьного курса; условная шкала частотности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 функциям в речи девятиклассника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точный подсчёт, а учебную типичность: предлоги места и времени возникают чаще, но для письменных ответов особенно полезны связи цели и причины.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девятиклассника важнее всего уверенно различать базовые функции и узнавать готовые модели в речи, чтении и 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предлоги с существительными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28002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словосочетание целиком
</a:t>
            </a:r>
            <a:pPr algn="l" indent="0" marL="0">
              <a:lnSpc>
                <a:spcPct val="115000"/>
              </a:lnSpc>
              <a:buNone/>
            </a:pPr>
            <a:r>
              <a:rPr lang="en-US" sz="3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запоминать только один предлог отдельно. Лучше сразу учить пару или группу: interested in, proud of, reason for, afraid of, потому что так выражение звучит естественно.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2388233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Группировать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объединять сочетания по теме: место, причина, цель, отношение, доступ. Тогда новые слова легче сравниваются с уже известными и быстрее вспоминаются в предложении.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4596465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лучше закрепляются в коротких предложениях и мини-текстах, чем в списке. Можно сравнивать похожие пары, например in school и at school, и объяснять, чем они отличаются.
</a:t>
            </a:r>
            <a:endParaRPr lang="en-US" sz="1168" dirty="0"/>
          </a:p>
        </p:txBody>
      </p:sp>
      <p:sp>
        <p:nvSpPr>
          <p:cNvPr id="12" name="Text 5"/>
          <p:cNvSpPr txBox="1"/>
          <p:nvPr/>
        </p:nvSpPr>
        <p:spPr>
          <a:xfrm>
            <a:off x="6804696" y="228002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личный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прочного запоминания удобно записывать новое сочетание вместе с примером, переводом и пометкой о значении. Такой словарь помогает повторять материал перед контрольной и устным ответом.
</a:t>
            </a:r>
            <a:endParaRPr lang="en-US" sz="109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полезных сочетаний для школы и повседневной речи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in the morning, on Sunday и at home нужны почти в каждом разделе учебника. Они помогают говорить о распорядке дня, месте действия и времени без лишних ошибок.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людьми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a friend of mine и a photo of my class часто встречаются в рассказах о себе, семье и школе. Они удобны для описания отношений и принадлежности.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information about animals, a reason for the mistake и a solution to the problem особенно полезны в чтении и письме, потому что точно передают тему, причину и результат.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модели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быстро составить фразу, помогают уже знакомые сочетания. Их можно использовать в устных ответах, мини-сочинениях и диалогах, не тратя время на сомнения в выборе предлога.
</a:t>
            </a:r>
            <a:endParaRPr lang="en-US" sz="11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подсказывает предлог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с существительными помогают точно показать место, время, причину, тему, цель и связь между словами. Если учить устойчивые сочетания целиком, английская речь становится точнее и естественнее.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2026-05-31T12:46:34Z</dcterms:created>
  <dcterms:modified xsi:type="dcterms:W3CDTF">2026-05-31T12:46:34Z</dcterms:modified>
</cp:coreProperties>
</file>