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детях: какие герои живут на страницах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истории о детях, школе, дружбе и первых открытиях.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первоклассникам легко читать такие книги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особенно понятны первоклассникам: в них есть уроки, перемены, игры, домашние дела и знакомые разговоры с друзьями. Короткие эпизоды и ясные поступки героев помогают легко следить за сюжетом и узнавать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книги о детях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главным героем становится выдумщик, мечтатель или непоседа. Он задаёт много вопросов, пробует новое и неожиданно открывает что-то важное.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книгах часто встречаются школьные приключения, домашние заботы и маленькие тайны. Всё это делает чтение живым и понятным.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могут быть короткие рассказы, повести или сказочные истории, где обычный ребёнок попадает в интересные ситуации и учится смотреть на мир внимательнее.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дружба, честность, доброта и смелость. Герои учатся признавать ошибки и уважать других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место действия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перемены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часто становится главным местом событий. Здесь герои слушают учителя, отвечают у доски, бегают на перемене и переживают перед новым заданием.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где всё происходит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истории легко представить класс с партами, рюкзаками и книгами. Дети обсуждают что-то важное, а вокруг чувствуется обычная школьная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книгах о детях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герои могут спорить, обижаться или не соглашаться друг с другом. Но именно через такие ситуации они учатся слушать и понимать чужую точку зрения.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книге держится на верности, честности и умении делиться. Когда один помогает другому, даже трудное дело становится легче и спокойнее.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показывают, что мириться тоже важно. После ссоры дружба может стать ещё крепче, если герои умеют признавать свои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книгах показывает заботу, тепло и привычный порядок дома. В таких сценах ребёнок видит знакомую жизнь, где есть ужин, разговоры и добрые правила.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и сёстры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спорит с братом или сестрой, потому что не хочет уступать. Но потом они мирятся и понимают, что вместе жить и играть гораздо веселее.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близким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помогают взрослым, убирают игрушки, несут покупки или следят за младшими. Эти простые дела учат внимательности и ответственности без скучных нравоучений.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чувства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эпизоды делают историю доброй и близкой. Читатель чувствует любовь, поддержку и уверенность, что дома всегда найдётся понимание и помощь.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детских историях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Герой-непоседа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не сидит на месте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первым замечает всё необычное и сразу хочет проверить, что скрывается за дверью, кустом или школьной партой. Такой герой действует быстро, а потом удивляется собственным выводам. Читать о нём интересно, потому что каждый его шаг может превратиться в смешную историю.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Ошибка, которая учит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не всегда поступает правильно, зато умеет замечать последствия своих решений. После маленькой неудачи он делает вывод и становится чуть смелее и умнее. В этом и есть его сила: он растёт прямо на глазах читателя.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сильнее скуки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Непоседа задаёт столько вопросов, что взрослым иногда трудно успеть за ним. Он пробует сам, ошибается и снова ищет ответ. Именно поэтому он похож на настоящего ребёнка: ему важно не только узнать, но и понять всё своим опытом.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в книгах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появляется, когда герои путают слова, слишком серьёзно воспринимают пустяк или неожиданно делают что-то не по правилам. От этого история становится легче и веселее.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Смешными бывают недоразумения между друзьями, школьные проделки и нелепые попытки всё исправить сразу. Такие эпизоды хочется перечитывать, потому что они очень живые.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смех легче понять характер героя. Кто-то оказывается добрым, кто-то упрямым, а кто-то мечтательным, хотя сам ещё этого не замечает.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обычно строится история о ребёнке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книгах, где главным героем становится ребёнок.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такие книги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честность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замечает, как герой старается поступать по совести. История показывает, что добрый выбор помогает и самому ребёнку, и тем, кто рядом.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обычной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книги показывают, что смелость нужна не только в приключениях. Она помогает попросить прощения, защитить друга и сделать шаг вперёд.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исправление ошибок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становится ясно: не всё получается сразу. Герой пробует снова, учится ждать, признаёт промахи и находит более правильный путь.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Приключения и маленькие тайны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 многих книгах действие начинается с пропажи, загадочного письма или странного звука. Сразу появляется вопрос: кто это сделал и что скрыто дальше?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Тайна удерживает внимание, потому что герой ищет подсказки шаг за шагом. Фонарик, следы, карта или старая дверь помогают представить историю как настоящее маленькое расследование.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герои детских книг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Дениска из рассказов Виктора Драгунского запоминается живой речью и очень точными детскими наблюдениями. Он смотрит на мир прямо, удивляется и часто попадает в смешные ситуации.
</a:t>
            </a:r>
            <a:endParaRPr lang="en-US" sz="131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Школьники из весёлых рассказов о жизни класса показывают обычные события так, что они становятся интересными. В их историях важны дружба, уроки, перемены и маленькие открытия.
</a:t>
            </a:r>
            <a:endParaRPr lang="en-US" sz="1366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Незнайка привлекает тем, что всё хочет попробовать сам, но не всегда думает о последствиях. Его выдумки смешат, а ошибки помогают понять, как поступать лучше.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Эти герои остаются любимыми, потому что в них легко узнать себя и своих одноклассников. Их истории напоминают о школе, доме, споре, примирении и первых самостоятельных решениях.
</a:t>
            </a:r>
            <a:endParaRPr lang="en-US" sz="13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022" y="1567421"/>
            <a:ext cx="23625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82561"/>
            <a:ext cx="378000" cy="302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65761"/>
            <a:ext cx="378000" cy="336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писатели делают героя похожим на настоящего ребёнка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поведение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сколько лет герою, как он говорит, чего боится и что любит делать после уроков. По этим деталям ребёнок сразу кажется живым и понятным.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обожать кошек, рисование, игры во дворе или чтение перед сном. Такие привычки помогают читателю увидеть в нём знакомого ребёнка, а не просто выдуманный образ.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 споры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ребёнок не всегда молчит и соглашается. Он может спорить на перемене, задавать неудобные вопросы и быстро менять мнение, как это часто бывает в жизни.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Мечты и страхи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героя бывают и смелые мечты, и маленькие страхи. Он хочет совершить подвиг, но может бояться темноты или ошибки, поэтому выглядит особенно правдиво.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в книгах помогают читать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помогают сразу понять настроение истории: весёлое, тревожное или удивлённое. По лицам, жестам и обстановке ребёнок легче догадывается, что чувствуют герои.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делают книгу ближе и понятнее, особенно когда в тексте встречаются школа, двор или дом. Иногда одна картинка подсказывает больше, чем длинное объяснение.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детях в разных странах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книгах разных стран дети ходят в школу, дружат, ссорятся и мирятся. У них могут быть разные имена и традиции, но переживания часто очень похожи.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Это помогает понять, что детство во многих странах похоже по самым важным вещам. Дети везде мечтают, ошибаются, учатся и хотят, чтобы рядом были друзья и семья.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Читатель узнаёт в таких историях знакомые чувства: радость от игры, обиду из-за ссоры, волнение перед новым делом и гордость за маленькую победу.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чувств читателя при чтении книги о ребёнке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меняются эмоции по мере знакомства с героем и его историей.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5720" y="2971106"/>
            <a:ext cx="392344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93606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сюжет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книгу, где события идут понятно и последовательно. Первокласснику легче читать историю, в которой нет лишних сложностей и можно сразу понять, что происходит.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доброта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если в книге есть смешные моменты и добрые поступки. Тогда чтение становится лёгким, а герой вызывает симпатию и желание узнать о нём больше.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главы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главы помогают не уставать и спокойно дочитывать до конца. Когда текст разделён на удобные части, ребёнку проще следить за приключениями героя.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ситуации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школе, доме, семье и друзьях особенно близки младшим школьникам. Такие книги помогают узнавать себя, поэтому после чтения остаётся тёплое и приятное чувство.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книгу о детях для чтения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глазами ребёнка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который стал королевством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дворе всё кажется необычным: старое дерево превращается в башню, а песочница — в крепость. Ребёнок смотрит вокруг и уже придумывает, кто живёт за каждым углом. Так обычный день становится маленьким приключением.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Звонок, который зовёт в путь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звонок может звучать как сигнал к новому путешествию. В руках — рюкзак, рядом — велосипед, а впереди — качели, друзья и солнце. Ребёнок ещё не знает всех ответов, зато ему очень интересно всё вокруг.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Лужа как настоящее море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дорога блестит, и лужа кажется огромной, как настоящее море. По ней хочется пустить кораблик, а через неё — перепрыгнуть, будто это важный подвиг. В детском взгляде даже самая простая вещь становится загадкой.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книге есть сразу три яркие эмоции, её хочется открыть ещё раз: сначала ради смеха, потом ради переживания, а потом ради счастливого финала.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чувства — смех, волнение и радость — снова и снова возвращают читателя к любимой истории.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 «Книги о детях»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детях — это маленькая школа жизни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смешат, волнуют и учат важным вещам без скучных нравоучений. В них дети становятся сильнее, добрее и мудрее, а читатель узнаёт в героях себя.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2026-05-24T00:47:35Z</dcterms:created>
  <dcterms:modified xsi:type="dcterms:W3CDTF">2026-05-24T00:47:35Z</dcterms:modified>
</cp:coreProperties>
</file>