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мировой экономической системе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торговля, транспорт и санкции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важна для мировой экономики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России видно, как природные ресурсы, географическое положение и мировая торговля формируют экономику страны и влияют на её устойчивость в меняющихся международных условиях.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Экономико-географическая характеристика России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крупнейшее государство мира, расположенное в Европе и Азии. Такое положение усиливает транзитные возможности страны и делает её связующим звеном между различными экономическими районами.
</a:t>
            </a:r>
            <a:endParaRPr lang="en-US" sz="813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и природных комплексах страны сосредоточены крупные запасы нефти, газа, угля, железных руд, цветных металлов и леса. Это определяет сырьевую специализацию многих отраслей.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превышает 140 миллионов человек, но размещено крайне неравномерно. Это влияет на рынок труда, транспортную доступность территорий и различия в уровне хозяйственного освоения регионов.
</a:t>
            </a:r>
            <a:endParaRPr lang="en-US" sz="781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хозяйства составляют добыча сырья, энергетика, металлургия, химическая промышленность, сельское хозяйство и транспорт. Именно эти сферы наиболее тесно связаны с внешней торговлей и мировыми рынками.
</a:t>
            </a:r>
            <a:endParaRPr lang="en-US" sz="796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расстояния и природные условия заметно усложняют развитие экономики. Поэтому для России особенно важны магистрали, порты, энергетическая инфраструктура и связь между европейской и азиатской частями страны.
</a:t>
            </a:r>
            <a:endParaRPr lang="en-US" sz="7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России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экспорт опирается прежде всего на товары с низкой и средней степенью переработки.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минеральных продуктов подтверждает сырьевую ориентацию внешней торговли и зависимость выручки от ограниченного набора товаров.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ФТС России, укрупнённая структура экспорта РФ, 2023 г.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 России на мировой карте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поставщик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число ведущих мировых поставщиков нефти, природного газа, нефтепродуктов и угля. Эти ресурсы формируют значительную часть экспортной выручки и бюджетных поступлений страны.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энергоресурсов ориентированы на Китай, Индию, Турцию, страны Европы и другие государства Азии. География экспорта меняется вслед за спросом, логистикой и политическими ограничениями.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объёмов и направлений российских поставок отражается на мировых ценах на топливо и сырьё. Поэтому энергетический сектор России имеет значение далеко за пределами национальной экономики.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наглядно видны трубопроводы, морские пути и узлы перевалки. Такой визуальный материал помогает понять, почему инфраструктура транспортировки так же важна, как и добыча.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крупнейшие экономические центры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масштабу экономики, населению, торговле и специализации помогает увидеть место России в глобальном хозяйстве.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выделяется ресурсами и территорией, но уступает лидерам по диверсификации промышленности и доле высокотехнологичного экспорта.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МВФ, ВТО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России в международной торговле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партнёры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последние годы торговые связи России заметно сместились в сторону Китая, Индии, Турции, стран ЕАЭС и государств Ближнего Востока. Это изменило привычную географию внешней торговли.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рубеж Россия поставляет прежде всего сырьё, топливо, металлы, удобрения и зерно. Такая структура делает экспорт зависимым от мировых цен и спроса на базовые товары.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импорта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остаётся важен для обеспечения экономики машинами, оборудованием, электроникой, транспортными средствами и комплектующими. Именно эти товары поддерживают промышленность, транспорт и потребительский рынок.
</a:t>
            </a:r>
            <a:endParaRPr lang="en-US" sz="832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всё сильнее зависит от маршрутов доставки, страхования грузов, валютных расчётов и пропускной способности портов и железных дорог. Логистика стала ключевым фактором конкурентоспособности.
</a:t>
            </a:r>
            <a:endParaRPr lang="en-US" sz="8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цепочке мировой экономики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сырья, валютной выручки, импорта и адаптации к внешним ограничениям.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связи и внешние ограничения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сузили возможности российских компаний и банков по привлечению западных кредитов, покупке технологий и использованию части международных платёжных инструментов. Это повысило стоимость многих операций.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валюты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взаимной торговле заметно выросла роль юаня, рупии и рубля. Переход к расчётам в национальных валютах снижает зависимость от отдельных финансовых центров и привычных каналов.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проведения операций используются новые схемы расчётов и посреднические механизмы. Они помогают поддерживать торговлю, но делают её более сложной и чувствительной к изменениям правил.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экономики во многом определяется экспортом сырья, объёмом резервов, курсом рубля и способностью быстро приспосабливаться к внешнему давлению. Поэтому устойчивость требует гибкой финансовой политики.
</a:t>
            </a:r>
            <a:endParaRPr lang="en-US" sz="8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внешней торговли в сторону Азии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партнёров связано не только с санкциями, но и с перенастройкой логистики, платежей и долгосрочных контрактов.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долей Китая, Индии и Турции при снижении роли ЕС показывает ускоренный разворот российской торговли к азиатскому направлению.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направлениям внешней торговли РФ, 2021 и 2023–2024 гг. (сводные данные СМИ и официальной статистики)
</a:t>
            </a:r>
            <a:endParaRPr lang="en-US" sz="6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 России и их значение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связывает европейскую часть страны с Уралом, Сибирью и Дальним Востоком. Это ключевая сухопутная артерия для грузов, пассажирских перевозок и включения внутренних регионов в мировую торговлю.
</a:t>
            </a:r>
            <a:endParaRPr lang="en-US" sz="848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сокращает расстояние между портами европейской части России и Азии. Его развитие зависит от ледовой обстановки, навигации и портовой инфраструктуры Арктики.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Север — Юг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коридор Север — Юг усиливает связи с Ираном, Индией и странами Персидского залива. Он помогает диверсифицировать маршруты поставок и снижает зависимость от традиционных западных направлений.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узкие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Балтийские, черноморские и дальневосточные порты обеспечивают выход к мировым рынкам, но их эффективность ограничивают пропускная способность, перегрузка магистралей и нехватка современной логистической инфраструктуры.
</a:t>
            </a:r>
            <a:endParaRPr lang="en-US" sz="8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65" y="3019267"/>
            <a:ext cx="240975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позиции России в аграрной торговле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число крупнейших мировых поставщиков пшеницы и ячменя. Экспорт зерна особенно важен для стран, где устойчивость продовольственного рынка напрямую зависит от внешних поставок.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масла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Подсолнечное масло остается заметной статьей экспорта и укрепляет позиции России на продовольственных рынках Азии, Ближнего Востока и Африки, где растет спрос на базовые продукты питания.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поддерживают урожайность в сельском хозяйстве многих стран. Для России это одновременно значимый экспортный товар и показатель тесной связи химической промышленности с мировой аграрной экономикой.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фонд сельхозземель, черноземы и крупные агрохолдинги создают прочную основу для экспорта. При этом эффективность отрасли зависит от технологий, логистики и стабильности внешних рынков.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357116"/>
            <a:ext cx="3918900" cy="6685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экономической модели России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экономика опирается на мощную ресурсную базу, но остается чувствительной к внешним ограничениям и ценовой конъюнктуре.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обеспечивает устойчивость за счет ресурсов и внутреннего масштаба, но для долгосрочного роста ей необходимы технологическое обновление, диверсификация экспорта и снижение внешних рисков.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экономической статистики.
</a:t>
            </a:r>
            <a:endParaRPr lang="en-US" sz="7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технологического обновления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чувствительны микроэлектроника, станкостроение, авиация и промышленное ПО: именно здесь зависимость от внешних поставок сильнее всего влияет на производство, ремонт и обновление оборудования.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активнее развивается в фармацевтике, сельхозмашиностроении, химической промышленности и отдельных ИТ-сегментах, где уже есть промышленная база и спрос со стороны внутреннего рынка.
</a:t>
            </a:r>
            <a:endParaRPr lang="en-US" sz="802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инвестиций
</a:t>
            </a:r>
            <a:pPr algn="l" indent="0" marL="0">
              <a:lnSpc>
                <a:spcPct val="115000"/>
              </a:lnSpc>
              <a:buNone/>
            </a:pPr>
            <a:r>
              <a:rPr lang="en-US" sz="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долгосрочного финансирования предприятиям трудно переходить к более сложным технологиям. Инвестиции нужны не только в оборудование, но и в испытательные центры, производственные цепочки и сервисную инфраструктуру.
</a:t>
            </a:r>
            <a:endParaRPr lang="en-US" sz="819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суверенитет невозможен без подготовки инженеров, программистов и исследователей. Поэтому образование, прикладная наука и связь с бизнесом становятся частью экономической безопасности.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дает эффект только тогда, когда оно опирается на качество, стандарты и конкуренцию. Иначе замена поставок не превращается в реальное повышение эффективности экономики.
</a:t>
            </a:r>
            <a:endParaRPr lang="en-US" sz="8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ключевых макропоказателей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 абсолютные статистические ряды, а схематичную динамику изменений после 2022 года, чтобы показать общий характер адаптации экономики.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внешнего шока экономика частично приспособилась: инфляция снизилась, баланс торговли поддержал доходы, но валютная и ценовая нестабильность сохранились.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визуализация на основе открытых макроэкономических тенденций; для точных значений используются данные Росстата, Банка России и МВФ.
</a:t>
            </a:r>
            <a:endParaRPr lang="en-US" sz="6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сырьевой опоры к более сложной экономике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преобразований и основные ограничения, влияющие на модернизацию экономики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объединения и экономические связи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Евразийский экономический союз облегчает движение товаров, услуг и рабочей силы между участниками. Для России это важный механизм сохранения торговых связей на постсоветском пространстве.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 расширяет площадку для экономического диалога с крупными странами Азии, Африки и Латинской Америки. Это помогает развивать расчеты, инвестиции и совместные проекты.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Шанхайская организация сотрудничества усиливает взаимодействие в сфере безопасности, транспорта и торговли. Через нее Россия поддерживает стратегические связи с государствами Евразии.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западный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возможности участия в западных финансовых и технологических институтах заметно сократились. Это повышает значение альтернативных партнерств и региональных объединений.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Отрасли, влияющие на конкурентоспособность страны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сравнительную роль отраслей в общей экономике. Значения условные и предназначены для сопоставления вклада в экспорт, занятость и бюджетные доходы.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добывающий сектор, но будущий рост связан с переработкой, логистикой и цифровыми сервисами, которые повышают добавленную стоимость и снижают сырьевую зависимость.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оценка по отраслевой структуре экономики России; для точных данных требуются материалы Росстата, Минэкономразвития и отраслевые обзоры.
</a:t>
            </a:r>
            <a:endParaRPr lang="en-US" sz="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и возможности ближайших лет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сталкивается с демографическим старением, технологическими ограничениями и зависимостью от сырьевых цен. Эти факторы сдерживают рост и требуют более осторожной и долгосрочной политики.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перспектива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с Азией и Ближним Востоком, а также рост агроэкспорта могут частично компенсировать внешние ограничения и поддержать валютные поступления.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даст углубление переработки сырья, обновление транспорта и инфраструктуры, а также увеличение доли продукции с высокой добавленной стоимостью.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того, сможет ли страна снизить зависимость от сырьевой модели и опереться на технологии, внутренний рынок и устойчивые логистические связи.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крупный игрок, которому нужна диверсификация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сохраняет вес в мировой экономике благодаря ресурсам, продовольствию и выгодному положению между Европой и Азией, но ее устойчивость все сильнее зависит от технологий, логистики и несырьевого экспорта.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2026-06-03T03:45:23Z</dcterms:created>
  <dcterms:modified xsi:type="dcterms:W3CDTF">2026-06-03T03:45:23Z</dcterms:modified>
</cp:coreProperties>
</file>